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71" r:id="rId2"/>
    <p:sldId id="325" r:id="rId3"/>
    <p:sldId id="333" r:id="rId4"/>
    <p:sldId id="334" r:id="rId5"/>
    <p:sldId id="335" r:id="rId6"/>
    <p:sldId id="337" r:id="rId7"/>
    <p:sldId id="258" r:id="rId8"/>
    <p:sldId id="265" r:id="rId9"/>
    <p:sldId id="266" r:id="rId10"/>
    <p:sldId id="269" r:id="rId11"/>
    <p:sldId id="270" r:id="rId12"/>
    <p:sldId id="338" r:id="rId13"/>
    <p:sldId id="339" r:id="rId14"/>
    <p:sldId id="340" r:id="rId15"/>
    <p:sldId id="343" r:id="rId16"/>
    <p:sldId id="341" r:id="rId17"/>
    <p:sldId id="346" r:id="rId18"/>
    <p:sldId id="342" r:id="rId19"/>
    <p:sldId id="344" r:id="rId20"/>
    <p:sldId id="345"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E07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00" autoAdjust="0"/>
    <p:restoredTop sz="94660"/>
  </p:normalViewPr>
  <p:slideViewPr>
    <p:cSldViewPr snapToGrid="0">
      <p:cViewPr varScale="1">
        <p:scale>
          <a:sx n="115" d="100"/>
          <a:sy n="115" d="100"/>
        </p:scale>
        <p:origin x="144"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ikol Consuelo Mayo Puchoc" userId="62488d33-696e-4656-8015-e0ec1c4e4690" providerId="ADAL" clId="{98289EAB-1FDA-4878-B33F-3E8C53C90013}"/>
    <pc:docChg chg="addSld modSld sldOrd">
      <pc:chgData name="Nikol Consuelo Mayo Puchoc" userId="62488d33-696e-4656-8015-e0ec1c4e4690" providerId="ADAL" clId="{98289EAB-1FDA-4878-B33F-3E8C53C90013}" dt="2023-11-25T16:46:05.053" v="131" actId="20577"/>
      <pc:docMkLst>
        <pc:docMk/>
      </pc:docMkLst>
      <pc:sldChg chg="modSp new mod ord">
        <pc:chgData name="Nikol Consuelo Mayo Puchoc" userId="62488d33-696e-4656-8015-e0ec1c4e4690" providerId="ADAL" clId="{98289EAB-1FDA-4878-B33F-3E8C53C90013}" dt="2023-11-25T16:46:05.053" v="131" actId="20577"/>
        <pc:sldMkLst>
          <pc:docMk/>
          <pc:sldMk cId="1579637651" sldId="338"/>
        </pc:sldMkLst>
        <pc:spChg chg="mod">
          <ac:chgData name="Nikol Consuelo Mayo Puchoc" userId="62488d33-696e-4656-8015-e0ec1c4e4690" providerId="ADAL" clId="{98289EAB-1FDA-4878-B33F-3E8C53C90013}" dt="2023-11-25T16:46:05.053" v="131" actId="20577"/>
          <ac:spMkLst>
            <pc:docMk/>
            <pc:sldMk cId="1579637651" sldId="338"/>
            <ac:spMk id="2" creationId="{ADAB6FFB-EBFD-37E8-6A68-C5B372531CD7}"/>
          </ac:spMkLst>
        </pc:spChg>
        <pc:spChg chg="mod">
          <ac:chgData name="Nikol Consuelo Mayo Puchoc" userId="62488d33-696e-4656-8015-e0ec1c4e4690" providerId="ADAL" clId="{98289EAB-1FDA-4878-B33F-3E8C53C90013}" dt="2023-11-25T16:45:50.699" v="103" actId="20577"/>
          <ac:spMkLst>
            <pc:docMk/>
            <pc:sldMk cId="1579637651" sldId="338"/>
            <ac:spMk id="3" creationId="{8A3D872E-8954-9BD3-3363-50AF34E63B62}"/>
          </ac:spMkLst>
        </pc:spChg>
      </pc:sldChg>
    </pc:docChg>
  </pc:docChgLst>
</pc:chgInfo>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74A87D4-2F15-D042-5F83-F37B66E247A2}"/>
              </a:ext>
            </a:extLst>
          </p:cNvPr>
          <p:cNvSpPr>
            <a:spLocks noGrp="1"/>
          </p:cNvSpPr>
          <p:nvPr>
            <p:ph type="ctrTitle" hasCustomPrompt="1"/>
          </p:nvPr>
        </p:nvSpPr>
        <p:spPr>
          <a:xfrm>
            <a:off x="969818" y="2240281"/>
            <a:ext cx="10252364" cy="2217419"/>
          </a:xfrm>
        </p:spPr>
        <p:txBody>
          <a:bodyPr anchor="b"/>
          <a:lstStyle>
            <a:lvl1pPr algn="ctr">
              <a:defRPr sz="5400" b="1">
                <a:solidFill>
                  <a:srgbClr val="007FB8"/>
                </a:solidFill>
              </a:defRPr>
            </a:lvl1pPr>
          </a:lstStyle>
          <a:p>
            <a:r>
              <a:rPr lang="es-ES" dirty="0"/>
              <a:t>Haga clic para modificar el Título</a:t>
            </a:r>
            <a:endParaRPr lang="en-GB" dirty="0"/>
          </a:p>
        </p:txBody>
      </p:sp>
      <p:sp>
        <p:nvSpPr>
          <p:cNvPr id="3" name="Subtítulo 2">
            <a:extLst>
              <a:ext uri="{FF2B5EF4-FFF2-40B4-BE49-F238E27FC236}">
                <a16:creationId xmlns:a16="http://schemas.microsoft.com/office/drawing/2014/main" id="{A63A45EC-7306-9A25-4BA1-E2B49F9C2B2D}"/>
              </a:ext>
            </a:extLst>
          </p:cNvPr>
          <p:cNvSpPr>
            <a:spLocks noGrp="1"/>
          </p:cNvSpPr>
          <p:nvPr>
            <p:ph type="subTitle" idx="1"/>
          </p:nvPr>
        </p:nvSpPr>
        <p:spPr>
          <a:xfrm>
            <a:off x="2065020" y="4639047"/>
            <a:ext cx="8061960" cy="538742"/>
          </a:xfrm>
        </p:spPr>
        <p:txBody>
          <a:bodyPr/>
          <a:lstStyle>
            <a:lvl1pPr marL="0" indent="0" algn="ctr">
              <a:buNone/>
              <a:defRPr sz="2400" b="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GB" dirty="0"/>
          </a:p>
        </p:txBody>
      </p:sp>
      <p:sp>
        <p:nvSpPr>
          <p:cNvPr id="16" name="Marcador de texto 15">
            <a:extLst>
              <a:ext uri="{FF2B5EF4-FFF2-40B4-BE49-F238E27FC236}">
                <a16:creationId xmlns:a16="http://schemas.microsoft.com/office/drawing/2014/main" id="{7FD57B8A-1660-34EF-8C39-C2261873C0ED}"/>
              </a:ext>
            </a:extLst>
          </p:cNvPr>
          <p:cNvSpPr>
            <a:spLocks noGrp="1"/>
          </p:cNvSpPr>
          <p:nvPr>
            <p:ph type="body" sz="quarter" idx="10" hasCustomPrompt="1"/>
          </p:nvPr>
        </p:nvSpPr>
        <p:spPr>
          <a:xfrm>
            <a:off x="2800350" y="5206365"/>
            <a:ext cx="6591300" cy="457200"/>
          </a:xfrm>
        </p:spPr>
        <p:txBody>
          <a:bodyPr>
            <a:noAutofit/>
          </a:bodyPr>
          <a:lstStyle>
            <a:lvl1pPr marL="0" indent="0">
              <a:buNone/>
              <a:defRPr sz="2000"/>
            </a:lvl1pPr>
          </a:lstStyle>
          <a:p>
            <a:pPr lvl="0"/>
            <a:r>
              <a:rPr lang="es-ES" dirty="0"/>
              <a:t>Haga clic para modificar lo estilos de texto del patrón</a:t>
            </a:r>
            <a:endParaRPr lang="en-GB" dirty="0"/>
          </a:p>
        </p:txBody>
      </p:sp>
      <p:sp>
        <p:nvSpPr>
          <p:cNvPr id="18" name="Forma libre: forma 17">
            <a:extLst>
              <a:ext uri="{FF2B5EF4-FFF2-40B4-BE49-F238E27FC236}">
                <a16:creationId xmlns:a16="http://schemas.microsoft.com/office/drawing/2014/main" id="{9621BAC4-8008-AE9F-D2EB-058C3368BD42}"/>
              </a:ext>
            </a:extLst>
          </p:cNvPr>
          <p:cNvSpPr/>
          <p:nvPr/>
        </p:nvSpPr>
        <p:spPr>
          <a:xfrm>
            <a:off x="-437881" y="4492649"/>
            <a:ext cx="13528775" cy="3230785"/>
          </a:xfrm>
          <a:custGeom>
            <a:avLst/>
            <a:gdLst>
              <a:gd name="connsiteX0" fmla="*/ 418831 w 13528775"/>
              <a:gd name="connsiteY0" fmla="*/ 3151 h 3230785"/>
              <a:gd name="connsiteX1" fmla="*/ 4333606 w 13528775"/>
              <a:gd name="connsiteY1" fmla="*/ 1765276 h 3230785"/>
              <a:gd name="connsiteX2" fmla="*/ 9619981 w 13528775"/>
              <a:gd name="connsiteY2" fmla="*/ 1574776 h 3230785"/>
              <a:gd name="connsiteX3" fmla="*/ 11848831 w 13528775"/>
              <a:gd name="connsiteY3" fmla="*/ 2117701 h 3230785"/>
              <a:gd name="connsiteX4" fmla="*/ 12629881 w 13528775"/>
              <a:gd name="connsiteY4" fmla="*/ 1403326 h 3230785"/>
              <a:gd name="connsiteX5" fmla="*/ 12725131 w 13528775"/>
              <a:gd name="connsiteY5" fmla="*/ 2508226 h 3230785"/>
              <a:gd name="connsiteX6" fmla="*/ 1885681 w 13528775"/>
              <a:gd name="connsiteY6" fmla="*/ 3194026 h 3230785"/>
              <a:gd name="connsiteX7" fmla="*/ 275956 w 13528775"/>
              <a:gd name="connsiteY7" fmla="*/ 1384276 h 3230785"/>
              <a:gd name="connsiteX8" fmla="*/ 418831 w 13528775"/>
              <a:gd name="connsiteY8" fmla="*/ 3151 h 3230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8775" h="3230785">
                <a:moveTo>
                  <a:pt x="418831" y="3151"/>
                </a:moveTo>
                <a:cubicBezTo>
                  <a:pt x="1095106" y="66651"/>
                  <a:pt x="2800081" y="1503338"/>
                  <a:pt x="4333606" y="1765276"/>
                </a:cubicBezTo>
                <a:cubicBezTo>
                  <a:pt x="5867131" y="2027214"/>
                  <a:pt x="8367444" y="1516039"/>
                  <a:pt x="9619981" y="1574776"/>
                </a:cubicBezTo>
                <a:cubicBezTo>
                  <a:pt x="10872519" y="1633514"/>
                  <a:pt x="11347181" y="2146276"/>
                  <a:pt x="11848831" y="2117701"/>
                </a:cubicBezTo>
                <a:cubicBezTo>
                  <a:pt x="12350481" y="2089126"/>
                  <a:pt x="12483831" y="1338239"/>
                  <a:pt x="12629881" y="1403326"/>
                </a:cubicBezTo>
                <a:cubicBezTo>
                  <a:pt x="12775931" y="1468413"/>
                  <a:pt x="14515831" y="2209776"/>
                  <a:pt x="12725131" y="2508226"/>
                </a:cubicBezTo>
                <a:cubicBezTo>
                  <a:pt x="10934431" y="2806676"/>
                  <a:pt x="3960543" y="3381351"/>
                  <a:pt x="1885681" y="3194026"/>
                </a:cubicBezTo>
                <a:cubicBezTo>
                  <a:pt x="-189181" y="3006701"/>
                  <a:pt x="520431" y="1917676"/>
                  <a:pt x="275956" y="1384276"/>
                </a:cubicBezTo>
                <a:cubicBezTo>
                  <a:pt x="31481" y="850876"/>
                  <a:pt x="-257444" y="-60349"/>
                  <a:pt x="418831" y="3151"/>
                </a:cubicBezTo>
                <a:close/>
              </a:path>
            </a:pathLst>
          </a:custGeom>
          <a:solidFill>
            <a:srgbClr val="00A1E9">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4921517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8D0C2B2-F62B-C50B-341F-6283B195C1A4}"/>
              </a:ext>
            </a:extLst>
          </p:cNvPr>
          <p:cNvSpPr>
            <a:spLocks noGrp="1"/>
          </p:cNvSpPr>
          <p:nvPr>
            <p:ph type="title"/>
          </p:nvPr>
        </p:nvSpPr>
        <p:spPr>
          <a:xfrm>
            <a:off x="839788" y="878810"/>
            <a:ext cx="3932237" cy="1454813"/>
          </a:xfrm>
        </p:spPr>
        <p:txBody>
          <a:bodyPr anchor="b"/>
          <a:lstStyle>
            <a:lvl1pPr>
              <a:defRPr sz="2800" b="1"/>
            </a:lvl1pPr>
          </a:lstStyle>
          <a:p>
            <a:r>
              <a:rPr lang="en-GB"/>
              <a:t>Click to edit Master title style</a:t>
            </a:r>
            <a:endParaRPr lang="en-GB" dirty="0"/>
          </a:p>
        </p:txBody>
      </p:sp>
      <p:sp>
        <p:nvSpPr>
          <p:cNvPr id="3" name="Marcador de posición de imagen 2">
            <a:extLst>
              <a:ext uri="{FF2B5EF4-FFF2-40B4-BE49-F238E27FC236}">
                <a16:creationId xmlns:a16="http://schemas.microsoft.com/office/drawing/2014/main" id="{7F5BAF38-7655-24CF-09A8-33FAC788E4BF}"/>
              </a:ext>
            </a:extLst>
          </p:cNvPr>
          <p:cNvSpPr>
            <a:spLocks noGrp="1"/>
          </p:cNvSpPr>
          <p:nvPr>
            <p:ph type="pic" idx="1"/>
          </p:nvPr>
        </p:nvSpPr>
        <p:spPr>
          <a:xfrm>
            <a:off x="5183188" y="878811"/>
            <a:ext cx="6172200" cy="498224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p>
        </p:txBody>
      </p:sp>
      <p:sp>
        <p:nvSpPr>
          <p:cNvPr id="4" name="Marcador de texto 3">
            <a:extLst>
              <a:ext uri="{FF2B5EF4-FFF2-40B4-BE49-F238E27FC236}">
                <a16:creationId xmlns:a16="http://schemas.microsoft.com/office/drawing/2014/main" id="{E8A2B004-23ED-3567-63EE-95C96CE43165}"/>
              </a:ext>
            </a:extLst>
          </p:cNvPr>
          <p:cNvSpPr>
            <a:spLocks noGrp="1"/>
          </p:cNvSpPr>
          <p:nvPr>
            <p:ph type="body" sz="half" idx="2"/>
          </p:nvPr>
        </p:nvSpPr>
        <p:spPr>
          <a:xfrm>
            <a:off x="839788" y="2531444"/>
            <a:ext cx="3932237" cy="3337543"/>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18" name="Rectángulo 17">
            <a:extLst>
              <a:ext uri="{FF2B5EF4-FFF2-40B4-BE49-F238E27FC236}">
                <a16:creationId xmlns:a16="http://schemas.microsoft.com/office/drawing/2014/main" id="{6A4EDC45-0891-1FD8-054B-27EB35AA99C7}"/>
              </a:ext>
            </a:extLst>
          </p:cNvPr>
          <p:cNvSpPr/>
          <p:nvPr/>
        </p:nvSpPr>
        <p:spPr>
          <a:xfrm>
            <a:off x="0" y="0"/>
            <a:ext cx="12192000" cy="587022"/>
          </a:xfrm>
          <a:prstGeom prst="rect">
            <a:avLst/>
          </a:prstGeom>
          <a:solidFill>
            <a:srgbClr val="008D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Marcador de texto 9">
            <a:extLst>
              <a:ext uri="{FF2B5EF4-FFF2-40B4-BE49-F238E27FC236}">
                <a16:creationId xmlns:a16="http://schemas.microsoft.com/office/drawing/2014/main" id="{46C5071C-A963-943F-5D3E-9E487816741A}"/>
              </a:ext>
            </a:extLst>
          </p:cNvPr>
          <p:cNvSpPr>
            <a:spLocks noGrp="1"/>
          </p:cNvSpPr>
          <p:nvPr>
            <p:ph type="body" sz="quarter" idx="12" hasCustomPrompt="1"/>
          </p:nvPr>
        </p:nvSpPr>
        <p:spPr>
          <a:xfrm>
            <a:off x="6515100" y="136525"/>
            <a:ext cx="5341939" cy="282575"/>
          </a:xfrm>
        </p:spPr>
        <p:txBody>
          <a:bodyPr>
            <a:noAutofit/>
          </a:bodyPr>
          <a:lstStyle>
            <a:lvl1pPr marL="0" indent="0" algn="r">
              <a:buNone/>
              <a:defRPr sz="1200">
                <a:solidFill>
                  <a:schemeClr val="bg1"/>
                </a:solidFill>
              </a:defRPr>
            </a:lvl1pPr>
          </a:lstStyle>
          <a:p>
            <a:pPr lvl="0"/>
            <a:r>
              <a:rPr lang="es-ES" dirty="0"/>
              <a:t>Haga clic para modificar el encabezado</a:t>
            </a:r>
            <a:endParaRPr lang="en-GB" dirty="0"/>
          </a:p>
        </p:txBody>
      </p:sp>
      <p:grpSp>
        <p:nvGrpSpPr>
          <p:cNvPr id="20" name="Grupo 19">
            <a:extLst>
              <a:ext uri="{FF2B5EF4-FFF2-40B4-BE49-F238E27FC236}">
                <a16:creationId xmlns:a16="http://schemas.microsoft.com/office/drawing/2014/main" id="{C7CBF34C-300A-B4DE-614D-09339D9C1316}"/>
              </a:ext>
            </a:extLst>
          </p:cNvPr>
          <p:cNvGrpSpPr/>
          <p:nvPr/>
        </p:nvGrpSpPr>
        <p:grpSpPr>
          <a:xfrm>
            <a:off x="365735" y="203511"/>
            <a:ext cx="693005" cy="180000"/>
            <a:chOff x="365735" y="203511"/>
            <a:chExt cx="693005" cy="180000"/>
          </a:xfrm>
        </p:grpSpPr>
        <p:sp>
          <p:nvSpPr>
            <p:cNvPr id="21" name="Elipse 20">
              <a:extLst>
                <a:ext uri="{FF2B5EF4-FFF2-40B4-BE49-F238E27FC236}">
                  <a16:creationId xmlns:a16="http://schemas.microsoft.com/office/drawing/2014/main" id="{8358EC49-9646-B17A-9769-154A334E0F71}"/>
                </a:ext>
              </a:extLst>
            </p:cNvPr>
            <p:cNvSpPr/>
            <p:nvPr userDrawn="1"/>
          </p:nvSpPr>
          <p:spPr>
            <a:xfrm>
              <a:off x="365735" y="203511"/>
              <a:ext cx="180000" cy="180000"/>
            </a:xfrm>
            <a:prstGeom prst="ellipse">
              <a:avLst/>
            </a:prstGeom>
            <a:solidFill>
              <a:srgbClr val="B8DA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2" name="Elipse 21">
              <a:extLst>
                <a:ext uri="{FF2B5EF4-FFF2-40B4-BE49-F238E27FC236}">
                  <a16:creationId xmlns:a16="http://schemas.microsoft.com/office/drawing/2014/main" id="{E8143B32-7A4E-8F9D-9406-982B26A8DA79}"/>
                </a:ext>
              </a:extLst>
            </p:cNvPr>
            <p:cNvSpPr/>
            <p:nvPr userDrawn="1"/>
          </p:nvSpPr>
          <p:spPr>
            <a:xfrm>
              <a:off x="623215" y="203511"/>
              <a:ext cx="180000" cy="180000"/>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Elipse 22">
              <a:extLst>
                <a:ext uri="{FF2B5EF4-FFF2-40B4-BE49-F238E27FC236}">
                  <a16:creationId xmlns:a16="http://schemas.microsoft.com/office/drawing/2014/main" id="{22D6154F-6DFC-ADBD-F344-5C6F3E2A2FA4}"/>
                </a:ext>
              </a:extLst>
            </p:cNvPr>
            <p:cNvSpPr/>
            <p:nvPr userDrawn="1"/>
          </p:nvSpPr>
          <p:spPr>
            <a:xfrm>
              <a:off x="878740" y="203511"/>
              <a:ext cx="180000" cy="180000"/>
            </a:xfrm>
            <a:prstGeom prst="ellipse">
              <a:avLst/>
            </a:prstGeom>
            <a:solidFill>
              <a:srgbClr val="FFF7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Tree>
    <p:extLst>
      <p:ext uri="{BB962C8B-B14F-4D97-AF65-F5344CB8AC3E}">
        <p14:creationId xmlns:p14="http://schemas.microsoft.com/office/powerpoint/2010/main" val="19194726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Decisiones">
    <p:spTree>
      <p:nvGrpSpPr>
        <p:cNvPr id="1" name=""/>
        <p:cNvGrpSpPr/>
        <p:nvPr/>
      </p:nvGrpSpPr>
      <p:grpSpPr>
        <a:xfrm>
          <a:off x="0" y="0"/>
          <a:ext cx="0" cy="0"/>
          <a:chOff x="0" y="0"/>
          <a:chExt cx="0" cy="0"/>
        </a:xfrm>
      </p:grpSpPr>
      <p:sp>
        <p:nvSpPr>
          <p:cNvPr id="16" name="Rectángulo 15">
            <a:extLst>
              <a:ext uri="{FF2B5EF4-FFF2-40B4-BE49-F238E27FC236}">
                <a16:creationId xmlns:a16="http://schemas.microsoft.com/office/drawing/2014/main" id="{6781CEF6-B2BC-38AC-6C27-070ACF36A7B5}"/>
              </a:ext>
            </a:extLst>
          </p:cNvPr>
          <p:cNvSpPr/>
          <p:nvPr/>
        </p:nvSpPr>
        <p:spPr>
          <a:xfrm>
            <a:off x="0" y="2692730"/>
            <a:ext cx="12192000" cy="1472540"/>
          </a:xfrm>
          <a:prstGeom prst="rect">
            <a:avLst/>
          </a:prstGeom>
          <a:solidFill>
            <a:srgbClr val="00A1E9">
              <a:alpha val="1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ítulo 1">
            <a:extLst>
              <a:ext uri="{FF2B5EF4-FFF2-40B4-BE49-F238E27FC236}">
                <a16:creationId xmlns:a16="http://schemas.microsoft.com/office/drawing/2014/main" id="{C036FEDF-B7F7-FEFB-7E48-0DCFC8D3F43B}"/>
              </a:ext>
            </a:extLst>
          </p:cNvPr>
          <p:cNvSpPr>
            <a:spLocks noGrp="1"/>
          </p:cNvSpPr>
          <p:nvPr>
            <p:ph type="title"/>
          </p:nvPr>
        </p:nvSpPr>
        <p:spPr>
          <a:xfrm>
            <a:off x="600693" y="2945082"/>
            <a:ext cx="10515600" cy="967836"/>
          </a:xfrm>
        </p:spPr>
        <p:txBody>
          <a:bodyPr/>
          <a:lstStyle>
            <a:lvl1pPr marL="457200" indent="-457200">
              <a:buFont typeface="Arial" panose="020B0604020202020204" pitchFamily="34" charset="0"/>
              <a:buChar char="•"/>
              <a:defRPr sz="2800" b="0"/>
            </a:lvl1pPr>
          </a:lstStyle>
          <a:p>
            <a:r>
              <a:rPr lang="en-GB"/>
              <a:t>Click to edit Master title style</a:t>
            </a:r>
            <a:endParaRPr lang="en-GB" dirty="0"/>
          </a:p>
        </p:txBody>
      </p:sp>
    </p:spTree>
    <p:extLst>
      <p:ext uri="{BB962C8B-B14F-4D97-AF65-F5344CB8AC3E}">
        <p14:creationId xmlns:p14="http://schemas.microsoft.com/office/powerpoint/2010/main" val="268689619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Agradecimientos">
    <p:spTree>
      <p:nvGrpSpPr>
        <p:cNvPr id="1" name=""/>
        <p:cNvGrpSpPr/>
        <p:nvPr/>
      </p:nvGrpSpPr>
      <p:grpSpPr>
        <a:xfrm>
          <a:off x="0" y="0"/>
          <a:ext cx="0" cy="0"/>
          <a:chOff x="0" y="0"/>
          <a:chExt cx="0" cy="0"/>
        </a:xfrm>
      </p:grpSpPr>
      <p:sp>
        <p:nvSpPr>
          <p:cNvPr id="9" name="Rectángulo 8">
            <a:extLst>
              <a:ext uri="{FF2B5EF4-FFF2-40B4-BE49-F238E27FC236}">
                <a16:creationId xmlns:a16="http://schemas.microsoft.com/office/drawing/2014/main" id="{AD79766C-8DCE-989B-4193-416D16CF46C8}"/>
              </a:ext>
            </a:extLst>
          </p:cNvPr>
          <p:cNvSpPr/>
          <p:nvPr/>
        </p:nvSpPr>
        <p:spPr>
          <a:xfrm>
            <a:off x="-431800" y="-332766"/>
            <a:ext cx="13055600" cy="5453432"/>
          </a:xfrm>
          <a:prstGeom prst="rect">
            <a:avLst/>
          </a:prstGeom>
          <a:solidFill>
            <a:srgbClr val="007FB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Título 1">
            <a:extLst>
              <a:ext uri="{FF2B5EF4-FFF2-40B4-BE49-F238E27FC236}">
                <a16:creationId xmlns:a16="http://schemas.microsoft.com/office/drawing/2014/main" id="{B74A87D4-2F15-D042-5F83-F37B66E247A2}"/>
              </a:ext>
            </a:extLst>
          </p:cNvPr>
          <p:cNvSpPr>
            <a:spLocks noGrp="1"/>
          </p:cNvSpPr>
          <p:nvPr>
            <p:ph type="ctrTitle" hasCustomPrompt="1"/>
          </p:nvPr>
        </p:nvSpPr>
        <p:spPr>
          <a:xfrm>
            <a:off x="969818" y="1473201"/>
            <a:ext cx="6615546" cy="1524000"/>
          </a:xfrm>
        </p:spPr>
        <p:txBody>
          <a:bodyPr anchor="b"/>
          <a:lstStyle>
            <a:lvl1pPr algn="ctr">
              <a:defRPr sz="3600" b="1">
                <a:solidFill>
                  <a:schemeClr val="bg1"/>
                </a:solidFill>
              </a:defRPr>
            </a:lvl1pPr>
          </a:lstStyle>
          <a:p>
            <a:r>
              <a:rPr lang="es-ES" dirty="0"/>
              <a:t>Haga clic para modificar la sección de </a:t>
            </a:r>
            <a:r>
              <a:rPr lang="es-ES" dirty="0" err="1"/>
              <a:t>agracedimientos</a:t>
            </a:r>
            <a:endParaRPr lang="en-GB" dirty="0"/>
          </a:p>
        </p:txBody>
      </p:sp>
      <p:sp>
        <p:nvSpPr>
          <p:cNvPr id="3" name="Subtítulo 2">
            <a:extLst>
              <a:ext uri="{FF2B5EF4-FFF2-40B4-BE49-F238E27FC236}">
                <a16:creationId xmlns:a16="http://schemas.microsoft.com/office/drawing/2014/main" id="{A63A45EC-7306-9A25-4BA1-E2B49F9C2B2D}"/>
              </a:ext>
            </a:extLst>
          </p:cNvPr>
          <p:cNvSpPr>
            <a:spLocks noGrp="1"/>
          </p:cNvSpPr>
          <p:nvPr>
            <p:ph type="subTitle" idx="1"/>
          </p:nvPr>
        </p:nvSpPr>
        <p:spPr>
          <a:xfrm>
            <a:off x="969818" y="3229111"/>
            <a:ext cx="6615546" cy="796105"/>
          </a:xfrm>
        </p:spPr>
        <p:txBody>
          <a:bodyPr/>
          <a:lstStyle>
            <a:lvl1pPr marL="0" indent="0" algn="ctr">
              <a:buNone/>
              <a:defRPr sz="2400" b="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GB" dirty="0"/>
          </a:p>
        </p:txBody>
      </p:sp>
      <p:sp>
        <p:nvSpPr>
          <p:cNvPr id="16" name="Marcador de texto 15">
            <a:extLst>
              <a:ext uri="{FF2B5EF4-FFF2-40B4-BE49-F238E27FC236}">
                <a16:creationId xmlns:a16="http://schemas.microsoft.com/office/drawing/2014/main" id="{7FD57B8A-1660-34EF-8C39-C2261873C0ED}"/>
              </a:ext>
            </a:extLst>
          </p:cNvPr>
          <p:cNvSpPr>
            <a:spLocks noGrp="1"/>
          </p:cNvSpPr>
          <p:nvPr>
            <p:ph type="body" sz="quarter" idx="10" hasCustomPrompt="1"/>
          </p:nvPr>
        </p:nvSpPr>
        <p:spPr>
          <a:xfrm>
            <a:off x="2407920" y="5581107"/>
            <a:ext cx="3276600" cy="457200"/>
          </a:xfrm>
        </p:spPr>
        <p:txBody>
          <a:bodyPr>
            <a:noAutofit/>
          </a:bodyPr>
          <a:lstStyle>
            <a:lvl1pPr marL="0" indent="0">
              <a:buNone/>
              <a:defRPr sz="2000">
                <a:solidFill>
                  <a:schemeClr val="bg1"/>
                </a:solidFill>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s-ES" sz="2000" dirty="0">
                <a:solidFill>
                  <a:schemeClr val="bg1">
                    <a:lumMod val="65000"/>
                  </a:schemeClr>
                </a:solidFill>
              </a:rPr>
              <a:t>Haga clic para modificar el sitio web</a:t>
            </a:r>
          </a:p>
        </p:txBody>
      </p:sp>
      <p:pic>
        <p:nvPicPr>
          <p:cNvPr id="5" name="Imagen 4" descr="Forma&#10;&#10;Descripción generada automáticamente con confianza baja">
            <a:extLst>
              <a:ext uri="{FF2B5EF4-FFF2-40B4-BE49-F238E27FC236}">
                <a16:creationId xmlns:a16="http://schemas.microsoft.com/office/drawing/2014/main" id="{E9BB462C-FF80-4A1C-F32A-3AF336CFB74D}"/>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1899920" y="5554323"/>
            <a:ext cx="508000" cy="508000"/>
          </a:xfrm>
          <a:prstGeom prst="rect">
            <a:avLst/>
          </a:prstGeom>
        </p:spPr>
      </p:pic>
      <p:sp>
        <p:nvSpPr>
          <p:cNvPr id="6" name="Marcador de texto 15">
            <a:extLst>
              <a:ext uri="{FF2B5EF4-FFF2-40B4-BE49-F238E27FC236}">
                <a16:creationId xmlns:a16="http://schemas.microsoft.com/office/drawing/2014/main" id="{F7E0C1BD-3EF6-77BF-99C8-F3DA7FC57779}"/>
              </a:ext>
            </a:extLst>
          </p:cNvPr>
          <p:cNvSpPr>
            <a:spLocks noGrp="1"/>
          </p:cNvSpPr>
          <p:nvPr>
            <p:ph type="body" sz="quarter" idx="11" hasCustomPrompt="1"/>
          </p:nvPr>
        </p:nvSpPr>
        <p:spPr>
          <a:xfrm>
            <a:off x="7049966" y="5579723"/>
            <a:ext cx="3276600" cy="457200"/>
          </a:xfrm>
        </p:spPr>
        <p:txBody>
          <a:bodyPr>
            <a:noAutofit/>
          </a:bodyPr>
          <a:lstStyle>
            <a:lvl1pPr marL="0" indent="0">
              <a:buNone/>
              <a:defRPr sz="2000">
                <a:solidFill>
                  <a:schemeClr val="bg1">
                    <a:lumMod val="95000"/>
                  </a:schemeClr>
                </a:solidFill>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s-ES" sz="2000" dirty="0">
                <a:solidFill>
                  <a:schemeClr val="bg1">
                    <a:lumMod val="65000"/>
                  </a:schemeClr>
                </a:solidFill>
              </a:rPr>
              <a:t>Haga clic para modificar el email</a:t>
            </a:r>
          </a:p>
          <a:p>
            <a:pPr algn="ctr"/>
            <a:endParaRPr lang="es-ES" sz="2000" dirty="0">
              <a:solidFill>
                <a:schemeClr val="bg1">
                  <a:lumMod val="65000"/>
                </a:schemeClr>
              </a:solidFill>
            </a:endParaRPr>
          </a:p>
        </p:txBody>
      </p:sp>
      <p:pic>
        <p:nvPicPr>
          <p:cNvPr id="8" name="Imagen 7" descr="Forma&#10;&#10;Descripción generada automáticamente con confianza baja">
            <a:extLst>
              <a:ext uri="{FF2B5EF4-FFF2-40B4-BE49-F238E27FC236}">
                <a16:creationId xmlns:a16="http://schemas.microsoft.com/office/drawing/2014/main" id="{5A209112-50BB-1512-696B-D3EE94A1EECD}"/>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6585464" y="5541911"/>
            <a:ext cx="464502" cy="464502"/>
          </a:xfrm>
          <a:prstGeom prst="rect">
            <a:avLst/>
          </a:prstGeom>
        </p:spPr>
      </p:pic>
      <p:pic>
        <p:nvPicPr>
          <p:cNvPr id="11" name="Picture 2">
            <a:extLst>
              <a:ext uri="{FF2B5EF4-FFF2-40B4-BE49-F238E27FC236}">
                <a16:creationId xmlns:a16="http://schemas.microsoft.com/office/drawing/2014/main" id="{52C321E5-A5A3-5949-4128-390D6191B477}"/>
              </a:ext>
            </a:extLst>
          </p:cNvPr>
          <p:cNvPicPr>
            <a:picLocks noChangeAspect="1" noChangeArrowheads="1"/>
          </p:cNvPicPr>
          <p:nvPr/>
        </p:nvPicPr>
        <p:blipFill rotWithShape="1">
          <a:blip r:embed="rId4">
            <a:alphaModFix amt="85000"/>
            <a:extLst>
              <a:ext uri="{BEBA8EAE-BF5A-486C-A8C5-ECC9F3942E4B}">
                <a14:imgProps xmlns:a14="http://schemas.microsoft.com/office/drawing/2010/main">
                  <a14:imgLayer r:embed="rId5">
                    <a14:imgEffect>
                      <a14:artisticPhotocopy trans="0" detail="10"/>
                    </a14:imgEffect>
                  </a14:imgLayer>
                </a14:imgProps>
              </a:ext>
              <a:ext uri="{28A0092B-C50C-407E-A947-70E740481C1C}">
                <a14:useLocalDpi xmlns:a14="http://schemas.microsoft.com/office/drawing/2010/main" val="0"/>
              </a:ext>
            </a:extLst>
          </a:blip>
          <a:srcRect l="38111" r="38111"/>
          <a:stretch/>
        </p:blipFill>
        <p:spPr bwMode="auto">
          <a:xfrm>
            <a:off x="8843258" y="1105582"/>
            <a:ext cx="2522648" cy="33768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3484546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141B9-3D46-6F7A-A8E1-688CD0FF5A61}"/>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508A70A7-1968-7C94-B754-74650E6042E8}"/>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CB4376F7-3E5C-F114-3C4E-42D2BB82F3CC}"/>
              </a:ext>
            </a:extLst>
          </p:cNvPr>
          <p:cNvSpPr>
            <a:spLocks noGrp="1"/>
          </p:cNvSpPr>
          <p:nvPr>
            <p:ph type="dt" sz="half" idx="10"/>
          </p:nvPr>
        </p:nvSpPr>
        <p:spPr/>
        <p:txBody>
          <a:bodyPr/>
          <a:lstStyle/>
          <a:p>
            <a:fld id="{A8204441-2ED0-4FD4-9D90-D5247BE7AFD6}" type="datetimeFigureOut">
              <a:rPr lang="en-GB" smtClean="0"/>
              <a:t>16/12/2023</a:t>
            </a:fld>
            <a:endParaRPr lang="en-GB"/>
          </a:p>
        </p:txBody>
      </p:sp>
      <p:sp>
        <p:nvSpPr>
          <p:cNvPr id="5" name="Footer Placeholder 4">
            <a:extLst>
              <a:ext uri="{FF2B5EF4-FFF2-40B4-BE49-F238E27FC236}">
                <a16:creationId xmlns:a16="http://schemas.microsoft.com/office/drawing/2014/main" id="{E115FAB6-8893-A716-266D-FAE5C9B31A45}"/>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F2D332E-2094-B4B3-0CBC-A3C9B96ECEDD}"/>
              </a:ext>
            </a:extLst>
          </p:cNvPr>
          <p:cNvSpPr>
            <a:spLocks noGrp="1"/>
          </p:cNvSpPr>
          <p:nvPr>
            <p:ph type="sldNum" sz="quarter" idx="12"/>
          </p:nvPr>
        </p:nvSpPr>
        <p:spPr/>
        <p:txBody>
          <a:bodyPr/>
          <a:lstStyle/>
          <a:p>
            <a:fld id="{CCE73C32-A96D-44F2-BBFD-3806D1DDB6CF}" type="slidenum">
              <a:rPr lang="en-GB" smtClean="0"/>
              <a:t>‹Nº›</a:t>
            </a:fld>
            <a:endParaRPr lang="en-GB"/>
          </a:p>
        </p:txBody>
      </p:sp>
    </p:spTree>
    <p:extLst>
      <p:ext uri="{BB962C8B-B14F-4D97-AF65-F5344CB8AC3E}">
        <p14:creationId xmlns:p14="http://schemas.microsoft.com/office/powerpoint/2010/main" val="2342297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Contenido">
    <p:spTree>
      <p:nvGrpSpPr>
        <p:cNvPr id="1" name=""/>
        <p:cNvGrpSpPr/>
        <p:nvPr/>
      </p:nvGrpSpPr>
      <p:grpSpPr>
        <a:xfrm>
          <a:off x="0" y="0"/>
          <a:ext cx="0" cy="0"/>
          <a:chOff x="0" y="0"/>
          <a:chExt cx="0" cy="0"/>
        </a:xfrm>
      </p:grpSpPr>
      <p:sp>
        <p:nvSpPr>
          <p:cNvPr id="8" name="Rectángulo 7">
            <a:extLst>
              <a:ext uri="{FF2B5EF4-FFF2-40B4-BE49-F238E27FC236}">
                <a16:creationId xmlns:a16="http://schemas.microsoft.com/office/drawing/2014/main" id="{1E116B05-EDEA-924B-AC33-EA849C325443}"/>
              </a:ext>
            </a:extLst>
          </p:cNvPr>
          <p:cNvSpPr/>
          <p:nvPr/>
        </p:nvSpPr>
        <p:spPr>
          <a:xfrm>
            <a:off x="0" y="0"/>
            <a:ext cx="12192000" cy="587022"/>
          </a:xfrm>
          <a:prstGeom prst="rect">
            <a:avLst/>
          </a:prstGeom>
          <a:solidFill>
            <a:srgbClr val="008D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ítulo 1">
            <a:extLst>
              <a:ext uri="{FF2B5EF4-FFF2-40B4-BE49-F238E27FC236}">
                <a16:creationId xmlns:a16="http://schemas.microsoft.com/office/drawing/2014/main" id="{3EE10CDE-57B2-8389-C524-D837DB86EE48}"/>
              </a:ext>
            </a:extLst>
          </p:cNvPr>
          <p:cNvSpPr>
            <a:spLocks noGrp="1"/>
          </p:cNvSpPr>
          <p:nvPr>
            <p:ph type="title" hasCustomPrompt="1"/>
          </p:nvPr>
        </p:nvSpPr>
        <p:spPr>
          <a:xfrm>
            <a:off x="838200" y="846666"/>
            <a:ext cx="10515600" cy="844021"/>
          </a:xfrm>
        </p:spPr>
        <p:txBody>
          <a:bodyPr/>
          <a:lstStyle>
            <a:lvl1pPr>
              <a:defRPr sz="3600" b="1"/>
            </a:lvl1pPr>
          </a:lstStyle>
          <a:p>
            <a:r>
              <a:rPr lang="es-ES" dirty="0"/>
              <a:t>Haga clic para modificar el estilo de título de contenido de la presentación</a:t>
            </a:r>
            <a:endParaRPr lang="en-GB" dirty="0"/>
          </a:p>
        </p:txBody>
      </p:sp>
      <p:sp>
        <p:nvSpPr>
          <p:cNvPr id="3" name="Marcador de contenido 2">
            <a:extLst>
              <a:ext uri="{FF2B5EF4-FFF2-40B4-BE49-F238E27FC236}">
                <a16:creationId xmlns:a16="http://schemas.microsoft.com/office/drawing/2014/main" id="{1B781E9A-A452-2D0F-12D9-70DA1A521939}"/>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10" name="Marcador de texto 9">
            <a:extLst>
              <a:ext uri="{FF2B5EF4-FFF2-40B4-BE49-F238E27FC236}">
                <a16:creationId xmlns:a16="http://schemas.microsoft.com/office/drawing/2014/main" id="{C3D11D70-29D4-80A7-E120-B1C2FF13F590}"/>
              </a:ext>
            </a:extLst>
          </p:cNvPr>
          <p:cNvSpPr>
            <a:spLocks noGrp="1"/>
          </p:cNvSpPr>
          <p:nvPr>
            <p:ph type="body" sz="quarter" idx="12" hasCustomPrompt="1"/>
          </p:nvPr>
        </p:nvSpPr>
        <p:spPr>
          <a:xfrm>
            <a:off x="6515100" y="136525"/>
            <a:ext cx="5341939" cy="282575"/>
          </a:xfrm>
        </p:spPr>
        <p:txBody>
          <a:bodyPr>
            <a:noAutofit/>
          </a:bodyPr>
          <a:lstStyle>
            <a:lvl1pPr marL="0" indent="0" algn="r">
              <a:buNone/>
              <a:defRPr sz="1200">
                <a:solidFill>
                  <a:schemeClr val="bg1"/>
                </a:solidFill>
              </a:defRPr>
            </a:lvl1pPr>
          </a:lstStyle>
          <a:p>
            <a:pPr lvl="0"/>
            <a:r>
              <a:rPr lang="es-ES" dirty="0"/>
              <a:t>Haga clic para modificar el encabezado</a:t>
            </a:r>
            <a:endParaRPr lang="en-GB" dirty="0"/>
          </a:p>
        </p:txBody>
      </p:sp>
      <p:grpSp>
        <p:nvGrpSpPr>
          <p:cNvPr id="14" name="Grupo 13">
            <a:extLst>
              <a:ext uri="{FF2B5EF4-FFF2-40B4-BE49-F238E27FC236}">
                <a16:creationId xmlns:a16="http://schemas.microsoft.com/office/drawing/2014/main" id="{5AACB29B-3EA2-8E31-53C3-CCC1784833C3}"/>
              </a:ext>
            </a:extLst>
          </p:cNvPr>
          <p:cNvGrpSpPr/>
          <p:nvPr/>
        </p:nvGrpSpPr>
        <p:grpSpPr>
          <a:xfrm>
            <a:off x="365735" y="203511"/>
            <a:ext cx="693005" cy="180000"/>
            <a:chOff x="365735" y="203511"/>
            <a:chExt cx="693005" cy="180000"/>
          </a:xfrm>
        </p:grpSpPr>
        <p:sp>
          <p:nvSpPr>
            <p:cNvPr id="11" name="Elipse 10">
              <a:extLst>
                <a:ext uri="{FF2B5EF4-FFF2-40B4-BE49-F238E27FC236}">
                  <a16:creationId xmlns:a16="http://schemas.microsoft.com/office/drawing/2014/main" id="{86645B24-4D04-8337-38F1-102B0A7150C6}"/>
                </a:ext>
              </a:extLst>
            </p:cNvPr>
            <p:cNvSpPr/>
            <p:nvPr userDrawn="1"/>
          </p:nvSpPr>
          <p:spPr>
            <a:xfrm>
              <a:off x="365735" y="203511"/>
              <a:ext cx="180000" cy="180000"/>
            </a:xfrm>
            <a:prstGeom prst="ellipse">
              <a:avLst/>
            </a:prstGeom>
            <a:solidFill>
              <a:srgbClr val="B8DA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Elipse 11">
              <a:extLst>
                <a:ext uri="{FF2B5EF4-FFF2-40B4-BE49-F238E27FC236}">
                  <a16:creationId xmlns:a16="http://schemas.microsoft.com/office/drawing/2014/main" id="{B91E7788-09F6-0D35-8096-59ACF4172469}"/>
                </a:ext>
              </a:extLst>
            </p:cNvPr>
            <p:cNvSpPr/>
            <p:nvPr userDrawn="1"/>
          </p:nvSpPr>
          <p:spPr>
            <a:xfrm>
              <a:off x="623215" y="203511"/>
              <a:ext cx="180000" cy="180000"/>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Elipse 12">
              <a:extLst>
                <a:ext uri="{FF2B5EF4-FFF2-40B4-BE49-F238E27FC236}">
                  <a16:creationId xmlns:a16="http://schemas.microsoft.com/office/drawing/2014/main" id="{E4972F48-74A7-E939-7C9B-3EDC38C29A74}"/>
                </a:ext>
              </a:extLst>
            </p:cNvPr>
            <p:cNvSpPr/>
            <p:nvPr userDrawn="1"/>
          </p:nvSpPr>
          <p:spPr>
            <a:xfrm>
              <a:off x="878740" y="203511"/>
              <a:ext cx="180000" cy="180000"/>
            </a:xfrm>
            <a:prstGeom prst="ellipse">
              <a:avLst/>
            </a:prstGeom>
            <a:solidFill>
              <a:srgbClr val="FFF7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Tree>
    <p:extLst>
      <p:ext uri="{BB962C8B-B14F-4D97-AF65-F5344CB8AC3E}">
        <p14:creationId xmlns:p14="http://schemas.microsoft.com/office/powerpoint/2010/main" val="30926099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bg>
      <p:bgPr>
        <a:solidFill>
          <a:srgbClr val="007FB8"/>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D03CA71-BAA8-44B4-335F-B5C8D12962B0}"/>
              </a:ext>
            </a:extLst>
          </p:cNvPr>
          <p:cNvSpPr>
            <a:spLocks noGrp="1"/>
          </p:cNvSpPr>
          <p:nvPr>
            <p:ph type="title"/>
          </p:nvPr>
        </p:nvSpPr>
        <p:spPr>
          <a:xfrm>
            <a:off x="831850" y="1709738"/>
            <a:ext cx="10515600" cy="2852737"/>
          </a:xfrm>
        </p:spPr>
        <p:txBody>
          <a:bodyPr anchor="b"/>
          <a:lstStyle>
            <a:lvl1pPr>
              <a:defRPr sz="5400" b="1">
                <a:solidFill>
                  <a:schemeClr val="bg1"/>
                </a:solidFill>
              </a:defRPr>
            </a:lvl1pPr>
          </a:lstStyle>
          <a:p>
            <a:r>
              <a:rPr lang="en-GB"/>
              <a:t>Click to edit Master title style</a:t>
            </a:r>
            <a:endParaRPr lang="en-GB" dirty="0"/>
          </a:p>
        </p:txBody>
      </p:sp>
      <p:sp>
        <p:nvSpPr>
          <p:cNvPr id="3" name="Marcador de texto 2">
            <a:extLst>
              <a:ext uri="{FF2B5EF4-FFF2-40B4-BE49-F238E27FC236}">
                <a16:creationId xmlns:a16="http://schemas.microsoft.com/office/drawing/2014/main" id="{CB6CDB77-C0C6-6E43-3DDC-C939B0ECC270}"/>
              </a:ext>
            </a:extLst>
          </p:cNvPr>
          <p:cNvSpPr>
            <a:spLocks noGrp="1"/>
          </p:cNvSpPr>
          <p:nvPr>
            <p:ph type="body" idx="1"/>
          </p:nvPr>
        </p:nvSpPr>
        <p:spPr>
          <a:xfrm>
            <a:off x="831850" y="4589463"/>
            <a:ext cx="10515600" cy="1500187"/>
          </a:xfrm>
        </p:spPr>
        <p:txBody>
          <a:bodyPr/>
          <a:lstStyle>
            <a:lvl1pPr marL="0" indent="0">
              <a:buNone/>
              <a:defRPr sz="2400" b="1">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pic>
        <p:nvPicPr>
          <p:cNvPr id="1026" name="Picture 2">
            <a:extLst>
              <a:ext uri="{FF2B5EF4-FFF2-40B4-BE49-F238E27FC236}">
                <a16:creationId xmlns:a16="http://schemas.microsoft.com/office/drawing/2014/main" id="{7D73FBE5-F7B9-91C5-0FA1-28B30A30D4BF}"/>
              </a:ext>
            </a:extLst>
          </p:cNvPr>
          <p:cNvPicPr>
            <a:picLocks noChangeAspect="1" noChangeArrowheads="1"/>
          </p:cNvPicPr>
          <p:nvPr/>
        </p:nvPicPr>
        <p:blipFill rotWithShape="1">
          <a:blip r:embed="rId2">
            <a:alphaModFix amt="85000"/>
            <a:extLst>
              <a:ext uri="{BEBA8EAE-BF5A-486C-A8C5-ECC9F3942E4B}">
                <a14:imgProps xmlns:a14="http://schemas.microsoft.com/office/drawing/2010/main">
                  <a14:imgLayer r:embed="rId3">
                    <a14:imgEffect>
                      <a14:artisticPhotocopy trans="0" detail="10"/>
                    </a14:imgEffect>
                  </a14:imgLayer>
                </a14:imgProps>
              </a:ext>
              <a:ext uri="{28A0092B-C50C-407E-A947-70E740481C1C}">
                <a14:useLocalDpi xmlns:a14="http://schemas.microsoft.com/office/drawing/2010/main" val="0"/>
              </a:ext>
            </a:extLst>
          </a:blip>
          <a:srcRect l="38111" r="38111"/>
          <a:stretch/>
        </p:blipFill>
        <p:spPr bwMode="auto">
          <a:xfrm>
            <a:off x="9690100" y="250825"/>
            <a:ext cx="1784350" cy="23885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669827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ítulo y objetos">
    <p:spTree>
      <p:nvGrpSpPr>
        <p:cNvPr id="1" name=""/>
        <p:cNvGrpSpPr/>
        <p:nvPr/>
      </p:nvGrpSpPr>
      <p:grpSpPr>
        <a:xfrm>
          <a:off x="0" y="0"/>
          <a:ext cx="0" cy="0"/>
          <a:chOff x="0" y="0"/>
          <a:chExt cx="0" cy="0"/>
        </a:xfrm>
      </p:grpSpPr>
      <p:sp>
        <p:nvSpPr>
          <p:cNvPr id="8" name="Rectángulo 7">
            <a:extLst>
              <a:ext uri="{FF2B5EF4-FFF2-40B4-BE49-F238E27FC236}">
                <a16:creationId xmlns:a16="http://schemas.microsoft.com/office/drawing/2014/main" id="{1E116B05-EDEA-924B-AC33-EA849C325443}"/>
              </a:ext>
            </a:extLst>
          </p:cNvPr>
          <p:cNvSpPr/>
          <p:nvPr/>
        </p:nvSpPr>
        <p:spPr>
          <a:xfrm>
            <a:off x="0" y="0"/>
            <a:ext cx="12192000" cy="587022"/>
          </a:xfrm>
          <a:prstGeom prst="rect">
            <a:avLst/>
          </a:prstGeom>
          <a:solidFill>
            <a:srgbClr val="008D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ítulo 1">
            <a:extLst>
              <a:ext uri="{FF2B5EF4-FFF2-40B4-BE49-F238E27FC236}">
                <a16:creationId xmlns:a16="http://schemas.microsoft.com/office/drawing/2014/main" id="{3EE10CDE-57B2-8389-C524-D837DB86EE48}"/>
              </a:ext>
            </a:extLst>
          </p:cNvPr>
          <p:cNvSpPr>
            <a:spLocks noGrp="1"/>
          </p:cNvSpPr>
          <p:nvPr>
            <p:ph type="title"/>
          </p:nvPr>
        </p:nvSpPr>
        <p:spPr>
          <a:xfrm>
            <a:off x="838200" y="846666"/>
            <a:ext cx="10515600" cy="844021"/>
          </a:xfrm>
        </p:spPr>
        <p:txBody>
          <a:bodyPr/>
          <a:lstStyle>
            <a:lvl1pPr>
              <a:defRPr sz="3600" b="1"/>
            </a:lvl1pPr>
          </a:lstStyle>
          <a:p>
            <a:r>
              <a:rPr lang="en-GB"/>
              <a:t>Click to edit Master title style</a:t>
            </a:r>
            <a:endParaRPr lang="en-GB" dirty="0"/>
          </a:p>
        </p:txBody>
      </p:sp>
      <p:sp>
        <p:nvSpPr>
          <p:cNvPr id="3" name="Marcador de contenido 2">
            <a:extLst>
              <a:ext uri="{FF2B5EF4-FFF2-40B4-BE49-F238E27FC236}">
                <a16:creationId xmlns:a16="http://schemas.microsoft.com/office/drawing/2014/main" id="{1B781E9A-A452-2D0F-12D9-70DA1A521939}"/>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10" name="Marcador de texto 9">
            <a:extLst>
              <a:ext uri="{FF2B5EF4-FFF2-40B4-BE49-F238E27FC236}">
                <a16:creationId xmlns:a16="http://schemas.microsoft.com/office/drawing/2014/main" id="{C3D11D70-29D4-80A7-E120-B1C2FF13F590}"/>
              </a:ext>
            </a:extLst>
          </p:cNvPr>
          <p:cNvSpPr>
            <a:spLocks noGrp="1"/>
          </p:cNvSpPr>
          <p:nvPr>
            <p:ph type="body" sz="quarter" idx="12" hasCustomPrompt="1"/>
          </p:nvPr>
        </p:nvSpPr>
        <p:spPr>
          <a:xfrm>
            <a:off x="6515100" y="136525"/>
            <a:ext cx="5341939" cy="282575"/>
          </a:xfrm>
        </p:spPr>
        <p:txBody>
          <a:bodyPr>
            <a:noAutofit/>
          </a:bodyPr>
          <a:lstStyle>
            <a:lvl1pPr marL="0" indent="0" algn="r">
              <a:buNone/>
              <a:defRPr sz="1200">
                <a:solidFill>
                  <a:schemeClr val="bg1"/>
                </a:solidFill>
              </a:defRPr>
            </a:lvl1pPr>
          </a:lstStyle>
          <a:p>
            <a:pPr lvl="0"/>
            <a:r>
              <a:rPr lang="es-ES" dirty="0"/>
              <a:t>Haga clic para modificar el encabezado</a:t>
            </a:r>
            <a:endParaRPr lang="en-GB" dirty="0"/>
          </a:p>
        </p:txBody>
      </p:sp>
      <p:grpSp>
        <p:nvGrpSpPr>
          <p:cNvPr id="14" name="Grupo 13">
            <a:extLst>
              <a:ext uri="{FF2B5EF4-FFF2-40B4-BE49-F238E27FC236}">
                <a16:creationId xmlns:a16="http://schemas.microsoft.com/office/drawing/2014/main" id="{5AACB29B-3EA2-8E31-53C3-CCC1784833C3}"/>
              </a:ext>
            </a:extLst>
          </p:cNvPr>
          <p:cNvGrpSpPr/>
          <p:nvPr/>
        </p:nvGrpSpPr>
        <p:grpSpPr>
          <a:xfrm>
            <a:off x="365735" y="203511"/>
            <a:ext cx="693005" cy="180000"/>
            <a:chOff x="365735" y="203511"/>
            <a:chExt cx="693005" cy="180000"/>
          </a:xfrm>
        </p:grpSpPr>
        <p:sp>
          <p:nvSpPr>
            <p:cNvPr id="11" name="Elipse 10">
              <a:extLst>
                <a:ext uri="{FF2B5EF4-FFF2-40B4-BE49-F238E27FC236}">
                  <a16:creationId xmlns:a16="http://schemas.microsoft.com/office/drawing/2014/main" id="{86645B24-4D04-8337-38F1-102B0A7150C6}"/>
                </a:ext>
              </a:extLst>
            </p:cNvPr>
            <p:cNvSpPr/>
            <p:nvPr userDrawn="1"/>
          </p:nvSpPr>
          <p:spPr>
            <a:xfrm>
              <a:off x="365735" y="203511"/>
              <a:ext cx="180000" cy="180000"/>
            </a:xfrm>
            <a:prstGeom prst="ellipse">
              <a:avLst/>
            </a:prstGeom>
            <a:solidFill>
              <a:srgbClr val="B8DA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Elipse 11">
              <a:extLst>
                <a:ext uri="{FF2B5EF4-FFF2-40B4-BE49-F238E27FC236}">
                  <a16:creationId xmlns:a16="http://schemas.microsoft.com/office/drawing/2014/main" id="{B91E7788-09F6-0D35-8096-59ACF4172469}"/>
                </a:ext>
              </a:extLst>
            </p:cNvPr>
            <p:cNvSpPr/>
            <p:nvPr userDrawn="1"/>
          </p:nvSpPr>
          <p:spPr>
            <a:xfrm>
              <a:off x="623215" y="203511"/>
              <a:ext cx="180000" cy="180000"/>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Elipse 12">
              <a:extLst>
                <a:ext uri="{FF2B5EF4-FFF2-40B4-BE49-F238E27FC236}">
                  <a16:creationId xmlns:a16="http://schemas.microsoft.com/office/drawing/2014/main" id="{E4972F48-74A7-E939-7C9B-3EDC38C29A74}"/>
                </a:ext>
              </a:extLst>
            </p:cNvPr>
            <p:cNvSpPr/>
            <p:nvPr userDrawn="1"/>
          </p:nvSpPr>
          <p:spPr>
            <a:xfrm>
              <a:off x="878740" y="203511"/>
              <a:ext cx="180000" cy="180000"/>
            </a:xfrm>
            <a:prstGeom prst="ellipse">
              <a:avLst/>
            </a:prstGeom>
            <a:solidFill>
              <a:srgbClr val="FFF7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pic>
        <p:nvPicPr>
          <p:cNvPr id="6" name="Picture 2">
            <a:extLst>
              <a:ext uri="{FF2B5EF4-FFF2-40B4-BE49-F238E27FC236}">
                <a16:creationId xmlns:a16="http://schemas.microsoft.com/office/drawing/2014/main" id="{162B5D93-688D-D1E6-F0CE-CA0B0414253B}"/>
              </a:ext>
            </a:extLst>
          </p:cNvPr>
          <p:cNvPicPr>
            <a:picLocks noChangeAspect="1" noChangeArrowheads="1"/>
          </p:cNvPicPr>
          <p:nvPr/>
        </p:nvPicPr>
        <p:blipFill rotWithShape="1">
          <a:blip r:embed="rId2">
            <a:alphaModFix amt="35000"/>
            <a:extLst>
              <a:ext uri="{28A0092B-C50C-407E-A947-70E740481C1C}">
                <a14:useLocalDpi xmlns:a14="http://schemas.microsoft.com/office/drawing/2010/main" val="0"/>
              </a:ext>
            </a:extLst>
          </a:blip>
          <a:srcRect l="38563" r="36606"/>
          <a:stretch/>
        </p:blipFill>
        <p:spPr bwMode="auto">
          <a:xfrm>
            <a:off x="10883900" y="5409007"/>
            <a:ext cx="939800" cy="1204654"/>
          </a:xfrm>
          <a:prstGeom prst="rect">
            <a:avLst/>
          </a:prstGeom>
          <a:noFill/>
        </p:spPr>
      </p:pic>
    </p:spTree>
    <p:extLst>
      <p:ext uri="{BB962C8B-B14F-4D97-AF65-F5344CB8AC3E}">
        <p14:creationId xmlns:p14="http://schemas.microsoft.com/office/powerpoint/2010/main" val="9947902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849C40F-788D-758E-7492-7067272018C9}"/>
              </a:ext>
            </a:extLst>
          </p:cNvPr>
          <p:cNvSpPr>
            <a:spLocks noGrp="1"/>
          </p:cNvSpPr>
          <p:nvPr>
            <p:ph type="title"/>
          </p:nvPr>
        </p:nvSpPr>
        <p:spPr>
          <a:xfrm>
            <a:off x="838200" y="866775"/>
            <a:ext cx="10515600" cy="823912"/>
          </a:xfrm>
        </p:spPr>
        <p:txBody>
          <a:bodyPr/>
          <a:lstStyle>
            <a:lvl1pPr>
              <a:defRPr sz="3600" b="1"/>
            </a:lvl1pPr>
          </a:lstStyle>
          <a:p>
            <a:r>
              <a:rPr lang="en-GB"/>
              <a:t>Click to edit Master title style</a:t>
            </a:r>
            <a:endParaRPr lang="en-GB" dirty="0"/>
          </a:p>
        </p:txBody>
      </p:sp>
      <p:sp>
        <p:nvSpPr>
          <p:cNvPr id="3" name="Marcador de contenido 2">
            <a:extLst>
              <a:ext uri="{FF2B5EF4-FFF2-40B4-BE49-F238E27FC236}">
                <a16:creationId xmlns:a16="http://schemas.microsoft.com/office/drawing/2014/main" id="{A0C94032-2142-336E-E184-34FADE7B6C9B}"/>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Marcador de contenido 3">
            <a:extLst>
              <a:ext uri="{FF2B5EF4-FFF2-40B4-BE49-F238E27FC236}">
                <a16:creationId xmlns:a16="http://schemas.microsoft.com/office/drawing/2014/main" id="{34DB2694-F0DF-56E7-F0D1-F2A26794BD92}"/>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Rectángulo 4">
            <a:extLst>
              <a:ext uri="{FF2B5EF4-FFF2-40B4-BE49-F238E27FC236}">
                <a16:creationId xmlns:a16="http://schemas.microsoft.com/office/drawing/2014/main" id="{C7814427-4534-9709-A579-773AD2B7E8B8}"/>
              </a:ext>
            </a:extLst>
          </p:cNvPr>
          <p:cNvSpPr/>
          <p:nvPr/>
        </p:nvSpPr>
        <p:spPr>
          <a:xfrm>
            <a:off x="0" y="0"/>
            <a:ext cx="12192000" cy="587022"/>
          </a:xfrm>
          <a:prstGeom prst="rect">
            <a:avLst/>
          </a:prstGeom>
          <a:solidFill>
            <a:srgbClr val="008D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Marcador de texto 9">
            <a:extLst>
              <a:ext uri="{FF2B5EF4-FFF2-40B4-BE49-F238E27FC236}">
                <a16:creationId xmlns:a16="http://schemas.microsoft.com/office/drawing/2014/main" id="{7F9B5082-E914-372B-9E9A-79BDD1356850}"/>
              </a:ext>
            </a:extLst>
          </p:cNvPr>
          <p:cNvSpPr>
            <a:spLocks noGrp="1"/>
          </p:cNvSpPr>
          <p:nvPr>
            <p:ph type="body" sz="quarter" idx="12" hasCustomPrompt="1"/>
          </p:nvPr>
        </p:nvSpPr>
        <p:spPr>
          <a:xfrm>
            <a:off x="6515100" y="136525"/>
            <a:ext cx="5341939" cy="282575"/>
          </a:xfrm>
        </p:spPr>
        <p:txBody>
          <a:bodyPr>
            <a:noAutofit/>
          </a:bodyPr>
          <a:lstStyle>
            <a:lvl1pPr marL="0" indent="0" algn="r">
              <a:buNone/>
              <a:defRPr sz="1200">
                <a:solidFill>
                  <a:schemeClr val="bg1"/>
                </a:solidFill>
              </a:defRPr>
            </a:lvl1pPr>
          </a:lstStyle>
          <a:p>
            <a:pPr lvl="0"/>
            <a:r>
              <a:rPr lang="es-ES" dirty="0"/>
              <a:t>Haga clic para modificar el encabezado</a:t>
            </a:r>
            <a:endParaRPr lang="en-GB" dirty="0"/>
          </a:p>
        </p:txBody>
      </p:sp>
      <p:grpSp>
        <p:nvGrpSpPr>
          <p:cNvPr id="14" name="Grupo 13">
            <a:extLst>
              <a:ext uri="{FF2B5EF4-FFF2-40B4-BE49-F238E27FC236}">
                <a16:creationId xmlns:a16="http://schemas.microsoft.com/office/drawing/2014/main" id="{3280E8B0-03AC-6F0A-0E48-9A399E3A367E}"/>
              </a:ext>
            </a:extLst>
          </p:cNvPr>
          <p:cNvGrpSpPr/>
          <p:nvPr/>
        </p:nvGrpSpPr>
        <p:grpSpPr>
          <a:xfrm>
            <a:off x="365735" y="203511"/>
            <a:ext cx="693005" cy="180000"/>
            <a:chOff x="365735" y="203511"/>
            <a:chExt cx="693005" cy="180000"/>
          </a:xfrm>
        </p:grpSpPr>
        <p:sp>
          <p:nvSpPr>
            <p:cNvPr id="15" name="Elipse 14">
              <a:extLst>
                <a:ext uri="{FF2B5EF4-FFF2-40B4-BE49-F238E27FC236}">
                  <a16:creationId xmlns:a16="http://schemas.microsoft.com/office/drawing/2014/main" id="{CE4CFE09-263B-EE17-27C1-98A0DA1682DD}"/>
                </a:ext>
              </a:extLst>
            </p:cNvPr>
            <p:cNvSpPr/>
            <p:nvPr userDrawn="1"/>
          </p:nvSpPr>
          <p:spPr>
            <a:xfrm>
              <a:off x="365735" y="203511"/>
              <a:ext cx="180000" cy="180000"/>
            </a:xfrm>
            <a:prstGeom prst="ellipse">
              <a:avLst/>
            </a:prstGeom>
            <a:solidFill>
              <a:srgbClr val="B8DA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6" name="Elipse 15">
              <a:extLst>
                <a:ext uri="{FF2B5EF4-FFF2-40B4-BE49-F238E27FC236}">
                  <a16:creationId xmlns:a16="http://schemas.microsoft.com/office/drawing/2014/main" id="{18DD9A59-721C-F2CE-1204-E20DB5C97C1A}"/>
                </a:ext>
              </a:extLst>
            </p:cNvPr>
            <p:cNvSpPr/>
            <p:nvPr userDrawn="1"/>
          </p:nvSpPr>
          <p:spPr>
            <a:xfrm>
              <a:off x="623215" y="203511"/>
              <a:ext cx="180000" cy="180000"/>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Elipse 16">
              <a:extLst>
                <a:ext uri="{FF2B5EF4-FFF2-40B4-BE49-F238E27FC236}">
                  <a16:creationId xmlns:a16="http://schemas.microsoft.com/office/drawing/2014/main" id="{16C2372F-7B6A-8FCF-92AB-7CF1CEBD7026}"/>
                </a:ext>
              </a:extLst>
            </p:cNvPr>
            <p:cNvSpPr/>
            <p:nvPr userDrawn="1"/>
          </p:nvSpPr>
          <p:spPr>
            <a:xfrm>
              <a:off x="878740" y="203511"/>
              <a:ext cx="180000" cy="180000"/>
            </a:xfrm>
            <a:prstGeom prst="ellipse">
              <a:avLst/>
            </a:prstGeom>
            <a:solidFill>
              <a:srgbClr val="FFF7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Tree>
    <p:extLst>
      <p:ext uri="{BB962C8B-B14F-4D97-AF65-F5344CB8AC3E}">
        <p14:creationId xmlns:p14="http://schemas.microsoft.com/office/powerpoint/2010/main" val="24302677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63AA92D-B810-B84E-61B6-2D73FDC3CFD4}"/>
              </a:ext>
            </a:extLst>
          </p:cNvPr>
          <p:cNvSpPr>
            <a:spLocks noGrp="1"/>
          </p:cNvSpPr>
          <p:nvPr>
            <p:ph type="title"/>
          </p:nvPr>
        </p:nvSpPr>
        <p:spPr>
          <a:xfrm>
            <a:off x="839788" y="866776"/>
            <a:ext cx="10515600" cy="782015"/>
          </a:xfrm>
        </p:spPr>
        <p:txBody>
          <a:bodyPr/>
          <a:lstStyle>
            <a:lvl1pPr>
              <a:defRPr sz="3600" b="1"/>
            </a:lvl1pPr>
          </a:lstStyle>
          <a:p>
            <a:r>
              <a:rPr lang="en-GB"/>
              <a:t>Click to edit Master title style</a:t>
            </a:r>
            <a:endParaRPr lang="en-GB" dirty="0"/>
          </a:p>
        </p:txBody>
      </p:sp>
      <p:sp>
        <p:nvSpPr>
          <p:cNvPr id="3" name="Marcador de texto 2">
            <a:extLst>
              <a:ext uri="{FF2B5EF4-FFF2-40B4-BE49-F238E27FC236}">
                <a16:creationId xmlns:a16="http://schemas.microsoft.com/office/drawing/2014/main" id="{93071D2B-F0A4-000D-68BE-5EEDD46ADAC0}"/>
              </a:ext>
            </a:extLst>
          </p:cNvPr>
          <p:cNvSpPr>
            <a:spLocks noGrp="1"/>
          </p:cNvSpPr>
          <p:nvPr>
            <p:ph type="body" idx="1"/>
          </p:nvPr>
        </p:nvSpPr>
        <p:spPr>
          <a:xfrm>
            <a:off x="839788" y="1852302"/>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Marcador de contenido 3">
            <a:extLst>
              <a:ext uri="{FF2B5EF4-FFF2-40B4-BE49-F238E27FC236}">
                <a16:creationId xmlns:a16="http://schemas.microsoft.com/office/drawing/2014/main" id="{11B57F45-F12F-2A1B-A32B-02D9DF92A187}"/>
              </a:ext>
            </a:extLst>
          </p:cNvPr>
          <p:cNvSpPr>
            <a:spLocks noGrp="1"/>
          </p:cNvSpPr>
          <p:nvPr>
            <p:ph sz="half" idx="2"/>
          </p:nvPr>
        </p:nvSpPr>
        <p:spPr>
          <a:xfrm>
            <a:off x="839788" y="2784829"/>
            <a:ext cx="5157787" cy="340483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5" name="Marcador de texto 4">
            <a:extLst>
              <a:ext uri="{FF2B5EF4-FFF2-40B4-BE49-F238E27FC236}">
                <a16:creationId xmlns:a16="http://schemas.microsoft.com/office/drawing/2014/main" id="{23933F83-7849-C84D-DEAF-13550ED48B37}"/>
              </a:ext>
            </a:extLst>
          </p:cNvPr>
          <p:cNvSpPr>
            <a:spLocks noGrp="1"/>
          </p:cNvSpPr>
          <p:nvPr>
            <p:ph type="body" sz="quarter" idx="3"/>
          </p:nvPr>
        </p:nvSpPr>
        <p:spPr>
          <a:xfrm>
            <a:off x="6172200" y="1852302"/>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Marcador de contenido 5">
            <a:extLst>
              <a:ext uri="{FF2B5EF4-FFF2-40B4-BE49-F238E27FC236}">
                <a16:creationId xmlns:a16="http://schemas.microsoft.com/office/drawing/2014/main" id="{2E5C31D4-3BE1-FD81-DE76-453B1FE8D7A2}"/>
              </a:ext>
            </a:extLst>
          </p:cNvPr>
          <p:cNvSpPr>
            <a:spLocks noGrp="1"/>
          </p:cNvSpPr>
          <p:nvPr>
            <p:ph sz="quarter" idx="4"/>
          </p:nvPr>
        </p:nvSpPr>
        <p:spPr>
          <a:xfrm>
            <a:off x="6172200" y="2784827"/>
            <a:ext cx="5183188" cy="340483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7" name="Rectángulo 6">
            <a:extLst>
              <a:ext uri="{FF2B5EF4-FFF2-40B4-BE49-F238E27FC236}">
                <a16:creationId xmlns:a16="http://schemas.microsoft.com/office/drawing/2014/main" id="{30093BF8-460D-8471-6789-A21F62D93DA8}"/>
              </a:ext>
            </a:extLst>
          </p:cNvPr>
          <p:cNvSpPr/>
          <p:nvPr/>
        </p:nvSpPr>
        <p:spPr>
          <a:xfrm>
            <a:off x="0" y="0"/>
            <a:ext cx="12192000" cy="587022"/>
          </a:xfrm>
          <a:prstGeom prst="rect">
            <a:avLst/>
          </a:prstGeom>
          <a:solidFill>
            <a:srgbClr val="008D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Marcador de texto 9">
            <a:extLst>
              <a:ext uri="{FF2B5EF4-FFF2-40B4-BE49-F238E27FC236}">
                <a16:creationId xmlns:a16="http://schemas.microsoft.com/office/drawing/2014/main" id="{78542EFC-8DEF-7E28-167B-D05E7DF3926E}"/>
              </a:ext>
            </a:extLst>
          </p:cNvPr>
          <p:cNvSpPr>
            <a:spLocks noGrp="1"/>
          </p:cNvSpPr>
          <p:nvPr>
            <p:ph type="body" sz="quarter" idx="12" hasCustomPrompt="1"/>
          </p:nvPr>
        </p:nvSpPr>
        <p:spPr>
          <a:xfrm>
            <a:off x="6515100" y="136525"/>
            <a:ext cx="5341939" cy="282575"/>
          </a:xfrm>
        </p:spPr>
        <p:txBody>
          <a:bodyPr>
            <a:noAutofit/>
          </a:bodyPr>
          <a:lstStyle>
            <a:lvl1pPr marL="0" indent="0" algn="r">
              <a:buNone/>
              <a:defRPr sz="1200">
                <a:solidFill>
                  <a:schemeClr val="bg1"/>
                </a:solidFill>
              </a:defRPr>
            </a:lvl1pPr>
          </a:lstStyle>
          <a:p>
            <a:pPr lvl="0"/>
            <a:r>
              <a:rPr lang="es-ES" dirty="0"/>
              <a:t>Haga clic para modificar el encabezado</a:t>
            </a:r>
            <a:endParaRPr lang="en-GB" dirty="0"/>
          </a:p>
        </p:txBody>
      </p:sp>
      <p:grpSp>
        <p:nvGrpSpPr>
          <p:cNvPr id="9" name="Grupo 8">
            <a:extLst>
              <a:ext uri="{FF2B5EF4-FFF2-40B4-BE49-F238E27FC236}">
                <a16:creationId xmlns:a16="http://schemas.microsoft.com/office/drawing/2014/main" id="{9189CABE-AEB2-205C-1031-CF33CC237FA3}"/>
              </a:ext>
            </a:extLst>
          </p:cNvPr>
          <p:cNvGrpSpPr/>
          <p:nvPr/>
        </p:nvGrpSpPr>
        <p:grpSpPr>
          <a:xfrm>
            <a:off x="365735" y="203511"/>
            <a:ext cx="693005" cy="180000"/>
            <a:chOff x="365735" y="203511"/>
            <a:chExt cx="693005" cy="180000"/>
          </a:xfrm>
        </p:grpSpPr>
        <p:sp>
          <p:nvSpPr>
            <p:cNvPr id="17" name="Elipse 16">
              <a:extLst>
                <a:ext uri="{FF2B5EF4-FFF2-40B4-BE49-F238E27FC236}">
                  <a16:creationId xmlns:a16="http://schemas.microsoft.com/office/drawing/2014/main" id="{D920C645-9522-7368-8057-E9453307646D}"/>
                </a:ext>
              </a:extLst>
            </p:cNvPr>
            <p:cNvSpPr/>
            <p:nvPr userDrawn="1"/>
          </p:nvSpPr>
          <p:spPr>
            <a:xfrm>
              <a:off x="365735" y="203511"/>
              <a:ext cx="180000" cy="180000"/>
            </a:xfrm>
            <a:prstGeom prst="ellipse">
              <a:avLst/>
            </a:prstGeom>
            <a:solidFill>
              <a:srgbClr val="B8DA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8" name="Elipse 17">
              <a:extLst>
                <a:ext uri="{FF2B5EF4-FFF2-40B4-BE49-F238E27FC236}">
                  <a16:creationId xmlns:a16="http://schemas.microsoft.com/office/drawing/2014/main" id="{B5B50CCF-BEB4-960C-61B6-F6230EE3C0EC}"/>
                </a:ext>
              </a:extLst>
            </p:cNvPr>
            <p:cNvSpPr/>
            <p:nvPr userDrawn="1"/>
          </p:nvSpPr>
          <p:spPr>
            <a:xfrm>
              <a:off x="623215" y="203511"/>
              <a:ext cx="180000" cy="180000"/>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Elipse 18">
              <a:extLst>
                <a:ext uri="{FF2B5EF4-FFF2-40B4-BE49-F238E27FC236}">
                  <a16:creationId xmlns:a16="http://schemas.microsoft.com/office/drawing/2014/main" id="{F186463E-03D1-E4B4-CF1B-51B15181EF01}"/>
                </a:ext>
              </a:extLst>
            </p:cNvPr>
            <p:cNvSpPr/>
            <p:nvPr userDrawn="1"/>
          </p:nvSpPr>
          <p:spPr>
            <a:xfrm>
              <a:off x="878740" y="203511"/>
              <a:ext cx="180000" cy="180000"/>
            </a:xfrm>
            <a:prstGeom prst="ellipse">
              <a:avLst/>
            </a:prstGeom>
            <a:solidFill>
              <a:srgbClr val="FFF7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Tree>
    <p:extLst>
      <p:ext uri="{BB962C8B-B14F-4D97-AF65-F5344CB8AC3E}">
        <p14:creationId xmlns:p14="http://schemas.microsoft.com/office/powerpoint/2010/main" val="12876208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0641A2-8B5D-50FD-E7BE-05FBE52DD6D2}"/>
              </a:ext>
            </a:extLst>
          </p:cNvPr>
          <p:cNvSpPr>
            <a:spLocks noGrp="1"/>
          </p:cNvSpPr>
          <p:nvPr>
            <p:ph type="title"/>
          </p:nvPr>
        </p:nvSpPr>
        <p:spPr>
          <a:xfrm>
            <a:off x="838200" y="857250"/>
            <a:ext cx="10515600" cy="833438"/>
          </a:xfrm>
        </p:spPr>
        <p:txBody>
          <a:bodyPr/>
          <a:lstStyle>
            <a:lvl1pPr>
              <a:defRPr sz="3600" b="1"/>
            </a:lvl1pPr>
          </a:lstStyle>
          <a:p>
            <a:r>
              <a:rPr lang="en-GB"/>
              <a:t>Click to edit Master title style</a:t>
            </a:r>
            <a:endParaRPr lang="en-GB" dirty="0"/>
          </a:p>
        </p:txBody>
      </p:sp>
      <p:sp>
        <p:nvSpPr>
          <p:cNvPr id="3" name="Rectángulo 2">
            <a:extLst>
              <a:ext uri="{FF2B5EF4-FFF2-40B4-BE49-F238E27FC236}">
                <a16:creationId xmlns:a16="http://schemas.microsoft.com/office/drawing/2014/main" id="{ADD77C89-628E-79BA-8A79-059C7B4E3583}"/>
              </a:ext>
            </a:extLst>
          </p:cNvPr>
          <p:cNvSpPr/>
          <p:nvPr/>
        </p:nvSpPr>
        <p:spPr>
          <a:xfrm>
            <a:off x="0" y="0"/>
            <a:ext cx="12192000" cy="587022"/>
          </a:xfrm>
          <a:prstGeom prst="rect">
            <a:avLst/>
          </a:prstGeom>
          <a:solidFill>
            <a:srgbClr val="008D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Marcador de texto 9">
            <a:extLst>
              <a:ext uri="{FF2B5EF4-FFF2-40B4-BE49-F238E27FC236}">
                <a16:creationId xmlns:a16="http://schemas.microsoft.com/office/drawing/2014/main" id="{8506269C-687B-C454-A0A9-88F520649CDA}"/>
              </a:ext>
            </a:extLst>
          </p:cNvPr>
          <p:cNvSpPr>
            <a:spLocks noGrp="1"/>
          </p:cNvSpPr>
          <p:nvPr>
            <p:ph type="body" sz="quarter" idx="12" hasCustomPrompt="1"/>
          </p:nvPr>
        </p:nvSpPr>
        <p:spPr>
          <a:xfrm>
            <a:off x="6515100" y="136525"/>
            <a:ext cx="5341939" cy="282575"/>
          </a:xfrm>
        </p:spPr>
        <p:txBody>
          <a:bodyPr>
            <a:noAutofit/>
          </a:bodyPr>
          <a:lstStyle>
            <a:lvl1pPr marL="0" indent="0" algn="r">
              <a:buNone/>
              <a:defRPr sz="1200">
                <a:solidFill>
                  <a:schemeClr val="bg1"/>
                </a:solidFill>
              </a:defRPr>
            </a:lvl1pPr>
          </a:lstStyle>
          <a:p>
            <a:pPr lvl="0"/>
            <a:r>
              <a:rPr lang="es-ES" dirty="0"/>
              <a:t>Haga clic para modificar el encabezado</a:t>
            </a:r>
            <a:endParaRPr lang="en-GB" dirty="0"/>
          </a:p>
        </p:txBody>
      </p:sp>
      <p:grpSp>
        <p:nvGrpSpPr>
          <p:cNvPr id="5" name="Grupo 4">
            <a:extLst>
              <a:ext uri="{FF2B5EF4-FFF2-40B4-BE49-F238E27FC236}">
                <a16:creationId xmlns:a16="http://schemas.microsoft.com/office/drawing/2014/main" id="{5847C44B-2B86-E53C-12DC-1020E4A6D863}"/>
              </a:ext>
            </a:extLst>
          </p:cNvPr>
          <p:cNvGrpSpPr/>
          <p:nvPr/>
        </p:nvGrpSpPr>
        <p:grpSpPr>
          <a:xfrm>
            <a:off x="365735" y="203511"/>
            <a:ext cx="693005" cy="180000"/>
            <a:chOff x="365735" y="203511"/>
            <a:chExt cx="693005" cy="180000"/>
          </a:xfrm>
        </p:grpSpPr>
        <p:sp>
          <p:nvSpPr>
            <p:cNvPr id="13" name="Elipse 12">
              <a:extLst>
                <a:ext uri="{FF2B5EF4-FFF2-40B4-BE49-F238E27FC236}">
                  <a16:creationId xmlns:a16="http://schemas.microsoft.com/office/drawing/2014/main" id="{59F64680-747B-7F52-B15C-45F34C5E736F}"/>
                </a:ext>
              </a:extLst>
            </p:cNvPr>
            <p:cNvSpPr/>
            <p:nvPr userDrawn="1"/>
          </p:nvSpPr>
          <p:spPr>
            <a:xfrm>
              <a:off x="365735" y="203511"/>
              <a:ext cx="180000" cy="180000"/>
            </a:xfrm>
            <a:prstGeom prst="ellipse">
              <a:avLst/>
            </a:prstGeom>
            <a:solidFill>
              <a:srgbClr val="B8DA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Elipse 13">
              <a:extLst>
                <a:ext uri="{FF2B5EF4-FFF2-40B4-BE49-F238E27FC236}">
                  <a16:creationId xmlns:a16="http://schemas.microsoft.com/office/drawing/2014/main" id="{32C1E92A-3D43-83DC-0C5C-6F717689D1E2}"/>
                </a:ext>
              </a:extLst>
            </p:cNvPr>
            <p:cNvSpPr/>
            <p:nvPr userDrawn="1"/>
          </p:nvSpPr>
          <p:spPr>
            <a:xfrm>
              <a:off x="623215" y="203511"/>
              <a:ext cx="180000" cy="180000"/>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Elipse 14">
              <a:extLst>
                <a:ext uri="{FF2B5EF4-FFF2-40B4-BE49-F238E27FC236}">
                  <a16:creationId xmlns:a16="http://schemas.microsoft.com/office/drawing/2014/main" id="{77F0ADE7-C049-9E33-5607-DD71D12047DA}"/>
                </a:ext>
              </a:extLst>
            </p:cNvPr>
            <p:cNvSpPr/>
            <p:nvPr userDrawn="1"/>
          </p:nvSpPr>
          <p:spPr>
            <a:xfrm>
              <a:off x="878740" y="203511"/>
              <a:ext cx="180000" cy="180000"/>
            </a:xfrm>
            <a:prstGeom prst="ellipse">
              <a:avLst/>
            </a:prstGeom>
            <a:solidFill>
              <a:srgbClr val="FFF7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Tree>
    <p:extLst>
      <p:ext uri="{BB962C8B-B14F-4D97-AF65-F5344CB8AC3E}">
        <p14:creationId xmlns:p14="http://schemas.microsoft.com/office/powerpoint/2010/main" val="33099260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Tree>
    <p:extLst>
      <p:ext uri="{BB962C8B-B14F-4D97-AF65-F5344CB8AC3E}">
        <p14:creationId xmlns:p14="http://schemas.microsoft.com/office/powerpoint/2010/main" val="40688555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3B6E2B4-2405-1AAF-2349-16020C4DF3D8}"/>
              </a:ext>
            </a:extLst>
          </p:cNvPr>
          <p:cNvSpPr>
            <a:spLocks noGrp="1"/>
          </p:cNvSpPr>
          <p:nvPr>
            <p:ph type="title"/>
          </p:nvPr>
        </p:nvSpPr>
        <p:spPr>
          <a:xfrm>
            <a:off x="839788" y="878810"/>
            <a:ext cx="3932237" cy="1432279"/>
          </a:xfrm>
        </p:spPr>
        <p:txBody>
          <a:bodyPr anchor="b"/>
          <a:lstStyle>
            <a:lvl1pPr>
              <a:defRPr sz="2800" b="1"/>
            </a:lvl1pPr>
          </a:lstStyle>
          <a:p>
            <a:r>
              <a:rPr lang="en-GB"/>
              <a:t>Click to edit Master title style</a:t>
            </a:r>
            <a:endParaRPr lang="en-GB" dirty="0"/>
          </a:p>
        </p:txBody>
      </p:sp>
      <p:sp>
        <p:nvSpPr>
          <p:cNvPr id="3" name="Marcador de contenido 2">
            <a:extLst>
              <a:ext uri="{FF2B5EF4-FFF2-40B4-BE49-F238E27FC236}">
                <a16:creationId xmlns:a16="http://schemas.microsoft.com/office/drawing/2014/main" id="{51E58AA4-6F9E-C90C-E769-6CBEA5377D58}"/>
              </a:ext>
            </a:extLst>
          </p:cNvPr>
          <p:cNvSpPr>
            <a:spLocks noGrp="1"/>
          </p:cNvSpPr>
          <p:nvPr>
            <p:ph idx="1"/>
          </p:nvPr>
        </p:nvSpPr>
        <p:spPr>
          <a:xfrm>
            <a:off x="5183188" y="878811"/>
            <a:ext cx="6172200" cy="510038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Marcador de texto 3">
            <a:extLst>
              <a:ext uri="{FF2B5EF4-FFF2-40B4-BE49-F238E27FC236}">
                <a16:creationId xmlns:a16="http://schemas.microsoft.com/office/drawing/2014/main" id="{B8200119-455D-1CD3-099C-F90842F11846}"/>
              </a:ext>
            </a:extLst>
          </p:cNvPr>
          <p:cNvSpPr>
            <a:spLocks noGrp="1"/>
          </p:cNvSpPr>
          <p:nvPr>
            <p:ph type="body" sz="half" idx="2"/>
          </p:nvPr>
        </p:nvSpPr>
        <p:spPr>
          <a:xfrm>
            <a:off x="839788" y="2521818"/>
            <a:ext cx="3932237" cy="34573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Rectángulo 4">
            <a:extLst>
              <a:ext uri="{FF2B5EF4-FFF2-40B4-BE49-F238E27FC236}">
                <a16:creationId xmlns:a16="http://schemas.microsoft.com/office/drawing/2014/main" id="{A2946F68-AAC2-9057-8B7C-24E7F7FD13CA}"/>
              </a:ext>
            </a:extLst>
          </p:cNvPr>
          <p:cNvSpPr/>
          <p:nvPr/>
        </p:nvSpPr>
        <p:spPr>
          <a:xfrm>
            <a:off x="0" y="0"/>
            <a:ext cx="12192000" cy="587022"/>
          </a:xfrm>
          <a:prstGeom prst="rect">
            <a:avLst/>
          </a:prstGeom>
          <a:solidFill>
            <a:srgbClr val="008D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Marcador de texto 9">
            <a:extLst>
              <a:ext uri="{FF2B5EF4-FFF2-40B4-BE49-F238E27FC236}">
                <a16:creationId xmlns:a16="http://schemas.microsoft.com/office/drawing/2014/main" id="{0A44B758-CF4E-A7DF-B828-C620AFFC7BD0}"/>
              </a:ext>
            </a:extLst>
          </p:cNvPr>
          <p:cNvSpPr>
            <a:spLocks noGrp="1"/>
          </p:cNvSpPr>
          <p:nvPr>
            <p:ph type="body" sz="quarter" idx="12" hasCustomPrompt="1"/>
          </p:nvPr>
        </p:nvSpPr>
        <p:spPr>
          <a:xfrm>
            <a:off x="6515100" y="136525"/>
            <a:ext cx="5341939" cy="282575"/>
          </a:xfrm>
        </p:spPr>
        <p:txBody>
          <a:bodyPr>
            <a:noAutofit/>
          </a:bodyPr>
          <a:lstStyle>
            <a:lvl1pPr marL="0" indent="0" algn="r">
              <a:buNone/>
              <a:defRPr sz="1200">
                <a:solidFill>
                  <a:schemeClr val="bg1"/>
                </a:solidFill>
              </a:defRPr>
            </a:lvl1pPr>
          </a:lstStyle>
          <a:p>
            <a:pPr lvl="0"/>
            <a:r>
              <a:rPr lang="es-ES" dirty="0"/>
              <a:t>Haga clic para modificar el encabezado</a:t>
            </a:r>
            <a:endParaRPr lang="en-GB" dirty="0"/>
          </a:p>
        </p:txBody>
      </p:sp>
      <p:grpSp>
        <p:nvGrpSpPr>
          <p:cNvPr id="7" name="Grupo 6">
            <a:extLst>
              <a:ext uri="{FF2B5EF4-FFF2-40B4-BE49-F238E27FC236}">
                <a16:creationId xmlns:a16="http://schemas.microsoft.com/office/drawing/2014/main" id="{20008B79-D6E5-AAD2-3FCC-947C8C2D5E8A}"/>
              </a:ext>
            </a:extLst>
          </p:cNvPr>
          <p:cNvGrpSpPr/>
          <p:nvPr/>
        </p:nvGrpSpPr>
        <p:grpSpPr>
          <a:xfrm>
            <a:off x="365735" y="203511"/>
            <a:ext cx="693005" cy="180000"/>
            <a:chOff x="365735" y="203511"/>
            <a:chExt cx="693005" cy="180000"/>
          </a:xfrm>
        </p:grpSpPr>
        <p:sp>
          <p:nvSpPr>
            <p:cNvPr id="15" name="Elipse 14">
              <a:extLst>
                <a:ext uri="{FF2B5EF4-FFF2-40B4-BE49-F238E27FC236}">
                  <a16:creationId xmlns:a16="http://schemas.microsoft.com/office/drawing/2014/main" id="{64C9A514-353B-FFC4-FAF4-F1F373017601}"/>
                </a:ext>
              </a:extLst>
            </p:cNvPr>
            <p:cNvSpPr/>
            <p:nvPr userDrawn="1"/>
          </p:nvSpPr>
          <p:spPr>
            <a:xfrm>
              <a:off x="365735" y="203511"/>
              <a:ext cx="180000" cy="180000"/>
            </a:xfrm>
            <a:prstGeom prst="ellipse">
              <a:avLst/>
            </a:prstGeom>
            <a:solidFill>
              <a:srgbClr val="B8DA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6" name="Elipse 15">
              <a:extLst>
                <a:ext uri="{FF2B5EF4-FFF2-40B4-BE49-F238E27FC236}">
                  <a16:creationId xmlns:a16="http://schemas.microsoft.com/office/drawing/2014/main" id="{A309DA99-2665-0DD4-1931-935BADCB0314}"/>
                </a:ext>
              </a:extLst>
            </p:cNvPr>
            <p:cNvSpPr/>
            <p:nvPr userDrawn="1"/>
          </p:nvSpPr>
          <p:spPr>
            <a:xfrm>
              <a:off x="623215" y="203511"/>
              <a:ext cx="180000" cy="180000"/>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Elipse 16">
              <a:extLst>
                <a:ext uri="{FF2B5EF4-FFF2-40B4-BE49-F238E27FC236}">
                  <a16:creationId xmlns:a16="http://schemas.microsoft.com/office/drawing/2014/main" id="{0CBB662E-09F3-CB68-1F1A-F068334F9877}"/>
                </a:ext>
              </a:extLst>
            </p:cNvPr>
            <p:cNvSpPr/>
            <p:nvPr userDrawn="1"/>
          </p:nvSpPr>
          <p:spPr>
            <a:xfrm>
              <a:off x="878740" y="203511"/>
              <a:ext cx="180000" cy="180000"/>
            </a:xfrm>
            <a:prstGeom prst="ellipse">
              <a:avLst/>
            </a:prstGeom>
            <a:solidFill>
              <a:srgbClr val="FFF7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Tree>
    <p:extLst>
      <p:ext uri="{BB962C8B-B14F-4D97-AF65-F5344CB8AC3E}">
        <p14:creationId xmlns:p14="http://schemas.microsoft.com/office/powerpoint/2010/main" val="29046149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07FB9A86-AB2D-4C83-ED76-B400EAEA3CDA}"/>
              </a:ext>
            </a:extLst>
          </p:cNvPr>
          <p:cNvSpPr>
            <a:spLocks noGrp="1"/>
          </p:cNvSpPr>
          <p:nvPr>
            <p:ph type="title"/>
          </p:nvPr>
        </p:nvSpPr>
        <p:spPr>
          <a:xfrm>
            <a:off x="838200" y="767644"/>
            <a:ext cx="10515600" cy="923044"/>
          </a:xfrm>
          <a:prstGeom prst="rect">
            <a:avLst/>
          </a:prstGeom>
        </p:spPr>
        <p:txBody>
          <a:bodyPr vert="horz" lIns="91440" tIns="45720" rIns="91440" bIns="45720" rtlCol="0" anchor="ctr">
            <a:noAutofit/>
          </a:bodyPr>
          <a:lstStyle/>
          <a:p>
            <a:r>
              <a:rPr lang="es-ES" dirty="0"/>
              <a:t>Haga clic para modificar el estilo de título del patrón</a:t>
            </a:r>
            <a:endParaRPr lang="en-GB" dirty="0"/>
          </a:p>
        </p:txBody>
      </p:sp>
      <p:sp>
        <p:nvSpPr>
          <p:cNvPr id="3" name="Marcador de texto 2">
            <a:extLst>
              <a:ext uri="{FF2B5EF4-FFF2-40B4-BE49-F238E27FC236}">
                <a16:creationId xmlns:a16="http://schemas.microsoft.com/office/drawing/2014/main" id="{CF1556C8-7A1E-B2FD-6A47-B65EBB9CD1B2}"/>
              </a:ext>
            </a:extLst>
          </p:cNvPr>
          <p:cNvSpPr>
            <a:spLocks noGrp="1"/>
          </p:cNvSpPr>
          <p:nvPr>
            <p:ph type="body" idx="1"/>
          </p:nvPr>
        </p:nvSpPr>
        <p:spPr>
          <a:xfrm>
            <a:off x="838200" y="1950331"/>
            <a:ext cx="10515600" cy="4226631"/>
          </a:xfrm>
          <a:prstGeom prst="rect">
            <a:avLst/>
          </a:prstGeom>
        </p:spPr>
        <p:txBody>
          <a:bodyPr vert="horz" lIns="91440" tIns="45720" rIns="91440" bIns="45720" rtlCol="0">
            <a:normAutofit/>
          </a:body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n-GB" dirty="0"/>
          </a:p>
        </p:txBody>
      </p:sp>
      <p:sp>
        <p:nvSpPr>
          <p:cNvPr id="5" name="Marcador de pie de página 4">
            <a:extLst>
              <a:ext uri="{FF2B5EF4-FFF2-40B4-BE49-F238E27FC236}">
                <a16:creationId xmlns:a16="http://schemas.microsoft.com/office/drawing/2014/main" id="{D8610EB6-6A3F-1E4A-40A8-C9D050C91B0B}"/>
              </a:ext>
            </a:extLst>
          </p:cNvPr>
          <p:cNvSpPr>
            <a:spLocks noGrp="1"/>
          </p:cNvSpPr>
          <p:nvPr>
            <p:ph type="ftr" sz="quarter" idx="3"/>
          </p:nvPr>
        </p:nvSpPr>
        <p:spPr>
          <a:xfrm>
            <a:off x="838200" y="6356350"/>
            <a:ext cx="10515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GB"/>
          </a:p>
        </p:txBody>
      </p:sp>
    </p:spTree>
    <p:extLst>
      <p:ext uri="{BB962C8B-B14F-4D97-AF65-F5344CB8AC3E}">
        <p14:creationId xmlns:p14="http://schemas.microsoft.com/office/powerpoint/2010/main" val="176910023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4" r:id="rId13"/>
  </p:sldLayoutIdLst>
  <p:txStyles>
    <p:titleStyle>
      <a:lvl1pPr algn="l" defTabSz="914400" rtl="0" eaLnBrk="1" latinLnBrk="0" hangingPunct="1">
        <a:lnSpc>
          <a:spcPct val="90000"/>
        </a:lnSpc>
        <a:spcBef>
          <a:spcPct val="0"/>
        </a:spcBef>
        <a:buNone/>
        <a:defRPr sz="4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7.png"/><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rstudio.github.io/shinydashboard/structure.html" TargetMode="External"/><Relationship Id="rId2" Type="http://schemas.openxmlformats.org/officeDocument/2006/relationships/hyperlink" Target="https://rstudio.github.io/shinydashboard/get_started.html"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2F047D4-92AC-20E6-CD38-25D0B7EF9B2B}"/>
              </a:ext>
            </a:extLst>
          </p:cNvPr>
          <p:cNvSpPr>
            <a:spLocks noGrp="1"/>
          </p:cNvSpPr>
          <p:nvPr>
            <p:ph type="ctrTitle"/>
          </p:nvPr>
        </p:nvSpPr>
        <p:spPr>
          <a:xfrm>
            <a:off x="969818" y="2653112"/>
            <a:ext cx="10252364" cy="1077139"/>
          </a:xfrm>
        </p:spPr>
        <p:txBody>
          <a:bodyPr/>
          <a:lstStyle/>
          <a:p>
            <a:r>
              <a:rPr lang="es-ES" sz="6600" dirty="0" err="1"/>
              <a:t>Shiny</a:t>
            </a:r>
            <a:endParaRPr lang="en-GB" sz="6600" dirty="0"/>
          </a:p>
        </p:txBody>
      </p:sp>
      <p:sp>
        <p:nvSpPr>
          <p:cNvPr id="4" name="Título 1">
            <a:extLst>
              <a:ext uri="{FF2B5EF4-FFF2-40B4-BE49-F238E27FC236}">
                <a16:creationId xmlns:a16="http://schemas.microsoft.com/office/drawing/2014/main" id="{929A224E-C510-29DB-FB05-A084A87C7A16}"/>
              </a:ext>
            </a:extLst>
          </p:cNvPr>
          <p:cNvSpPr txBox="1">
            <a:spLocks/>
          </p:cNvSpPr>
          <p:nvPr/>
        </p:nvSpPr>
        <p:spPr>
          <a:xfrm>
            <a:off x="969818" y="3787752"/>
            <a:ext cx="10252364" cy="674468"/>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5400" b="1" kern="1200">
                <a:solidFill>
                  <a:srgbClr val="009999"/>
                </a:solidFill>
                <a:latin typeface="+mj-lt"/>
                <a:ea typeface="+mj-ea"/>
                <a:cs typeface="+mj-cs"/>
              </a:defRPr>
            </a:lvl1pPr>
          </a:lstStyle>
          <a:p>
            <a:r>
              <a:rPr lang="es-ES" sz="3600" b="0" dirty="0">
                <a:solidFill>
                  <a:schemeClr val="tx1"/>
                </a:solidFill>
              </a:rPr>
              <a:t>An </a:t>
            </a:r>
            <a:r>
              <a:rPr lang="es-ES" sz="3600" b="0" dirty="0" err="1">
                <a:solidFill>
                  <a:schemeClr val="tx1"/>
                </a:solidFill>
              </a:rPr>
              <a:t>Introduction</a:t>
            </a:r>
            <a:endParaRPr lang="en-GB" sz="3600" b="0" dirty="0">
              <a:solidFill>
                <a:schemeClr val="tx1"/>
              </a:solidFill>
            </a:endParaRPr>
          </a:p>
        </p:txBody>
      </p:sp>
    </p:spTree>
    <p:extLst>
      <p:ext uri="{BB962C8B-B14F-4D97-AF65-F5344CB8AC3E}">
        <p14:creationId xmlns:p14="http://schemas.microsoft.com/office/powerpoint/2010/main" val="367351800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DA9413-91B0-0FDF-3132-A19559C8101A}"/>
              </a:ext>
            </a:extLst>
          </p:cNvPr>
          <p:cNvSpPr>
            <a:spLocks noGrp="1"/>
          </p:cNvSpPr>
          <p:nvPr>
            <p:ph type="title"/>
          </p:nvPr>
        </p:nvSpPr>
        <p:spPr/>
        <p:txBody>
          <a:bodyPr/>
          <a:lstStyle/>
          <a:p>
            <a:r>
              <a:rPr lang="es-ES" dirty="0"/>
              <a:t>Outputs.</a:t>
            </a:r>
            <a:endParaRPr lang="en-GB" dirty="0"/>
          </a:p>
        </p:txBody>
      </p:sp>
      <p:sp>
        <p:nvSpPr>
          <p:cNvPr id="3" name="Content Placeholder 2">
            <a:extLst>
              <a:ext uri="{FF2B5EF4-FFF2-40B4-BE49-F238E27FC236}">
                <a16:creationId xmlns:a16="http://schemas.microsoft.com/office/drawing/2014/main" id="{41CF519A-B9B3-D12D-629A-CA26418C964D}"/>
              </a:ext>
            </a:extLst>
          </p:cNvPr>
          <p:cNvSpPr>
            <a:spLocks noGrp="1"/>
          </p:cNvSpPr>
          <p:nvPr>
            <p:ph sz="half" idx="1"/>
          </p:nvPr>
        </p:nvSpPr>
        <p:spPr>
          <a:xfrm>
            <a:off x="838200" y="1758950"/>
            <a:ext cx="4495800" cy="4351338"/>
          </a:xfrm>
        </p:spPr>
        <p:txBody>
          <a:bodyPr>
            <a:normAutofit fontScale="92500" lnSpcReduction="20000"/>
          </a:bodyPr>
          <a:lstStyle/>
          <a:p>
            <a:r>
              <a:rPr lang="es-ES" sz="2400" dirty="0"/>
              <a:t>There are </a:t>
            </a:r>
            <a:r>
              <a:rPr lang="es-ES" sz="2400" dirty="0" err="1"/>
              <a:t>many</a:t>
            </a:r>
            <a:r>
              <a:rPr lang="es-ES" sz="2400" dirty="0"/>
              <a:t> </a:t>
            </a:r>
            <a:r>
              <a:rPr lang="es-ES" sz="2400" dirty="0" err="1"/>
              <a:t>types</a:t>
            </a:r>
            <a:r>
              <a:rPr lang="es-ES" sz="2400" dirty="0"/>
              <a:t> </a:t>
            </a:r>
            <a:r>
              <a:rPr lang="es-ES" sz="2400" dirty="0" err="1"/>
              <a:t>of</a:t>
            </a:r>
            <a:r>
              <a:rPr lang="es-ES" sz="2400" dirty="0"/>
              <a:t> outputs </a:t>
            </a:r>
            <a:r>
              <a:rPr lang="es-ES" sz="2400" dirty="0" err="1"/>
              <a:t>controls</a:t>
            </a:r>
            <a:r>
              <a:rPr lang="es-ES" sz="2400" dirty="0"/>
              <a:t>.</a:t>
            </a:r>
          </a:p>
          <a:p>
            <a:r>
              <a:rPr lang="es-ES" sz="2400" dirty="0" err="1"/>
              <a:t>The</a:t>
            </a:r>
            <a:r>
              <a:rPr lang="es-ES" sz="2400" dirty="0"/>
              <a:t> </a:t>
            </a:r>
            <a:r>
              <a:rPr lang="es-ES" sz="2400" dirty="0" err="1"/>
              <a:t>only</a:t>
            </a:r>
            <a:r>
              <a:rPr lang="es-ES" sz="2400" dirty="0"/>
              <a:t> requiere </a:t>
            </a:r>
            <a:r>
              <a:rPr lang="es-ES" sz="2400" dirty="0" err="1"/>
              <a:t>structure</a:t>
            </a:r>
            <a:r>
              <a:rPr lang="es-ES" sz="2400" dirty="0"/>
              <a:t> is: </a:t>
            </a:r>
            <a:r>
              <a:rPr lang="es-ES" sz="2400" i="1" dirty="0" err="1"/>
              <a:t>outputld</a:t>
            </a:r>
            <a:endParaRPr lang="es-ES" sz="2400" dirty="0"/>
          </a:p>
          <a:p>
            <a:r>
              <a:rPr lang="es-ES" sz="2400" dirty="0" err="1"/>
              <a:t>Outputld</a:t>
            </a:r>
            <a:endParaRPr lang="es-ES" sz="2400" dirty="0"/>
          </a:p>
          <a:p>
            <a:pPr lvl="1"/>
            <a:r>
              <a:rPr lang="es-ES" sz="2000" dirty="0" err="1"/>
              <a:t>It</a:t>
            </a:r>
            <a:r>
              <a:rPr lang="es-ES" sz="2000" dirty="0"/>
              <a:t> </a:t>
            </a:r>
            <a:r>
              <a:rPr lang="es-ES" sz="2000" dirty="0" err="1"/>
              <a:t>must</a:t>
            </a:r>
            <a:r>
              <a:rPr lang="es-ES" sz="2000" dirty="0"/>
              <a:t> be </a:t>
            </a:r>
            <a:r>
              <a:rPr lang="es-ES" sz="2000" dirty="0" err="1"/>
              <a:t>uniquely</a:t>
            </a:r>
            <a:r>
              <a:rPr lang="es-ES" sz="2000" dirty="0"/>
              <a:t> </a:t>
            </a:r>
            <a:r>
              <a:rPr lang="es-ES" sz="2000" dirty="0" err="1"/>
              <a:t>identify</a:t>
            </a:r>
            <a:r>
              <a:rPr lang="es-ES" sz="2000" dirty="0"/>
              <a:t> one widget</a:t>
            </a:r>
          </a:p>
          <a:p>
            <a:pPr lvl="1"/>
            <a:r>
              <a:rPr lang="es-ES" sz="2000" dirty="0" err="1"/>
              <a:t>Some</a:t>
            </a:r>
            <a:r>
              <a:rPr lang="es-ES" sz="2000" dirty="0"/>
              <a:t> output </a:t>
            </a:r>
            <a:r>
              <a:rPr lang="es-ES" sz="2000" dirty="0" err="1"/>
              <a:t>objects</a:t>
            </a:r>
            <a:r>
              <a:rPr lang="es-ES" sz="2000" dirty="0"/>
              <a:t> can </a:t>
            </a:r>
            <a:r>
              <a:rPr lang="es-ES" sz="2000" dirty="0" err="1"/>
              <a:t>themselves</a:t>
            </a:r>
            <a:r>
              <a:rPr lang="es-ES" sz="2000" dirty="0"/>
              <a:t> be </a:t>
            </a:r>
            <a:r>
              <a:rPr lang="es-ES" sz="2000" dirty="0" err="1"/>
              <a:t>used</a:t>
            </a:r>
            <a:r>
              <a:rPr lang="es-ES" sz="2000" dirty="0"/>
              <a:t> </a:t>
            </a:r>
            <a:r>
              <a:rPr lang="es-ES" sz="2000" dirty="0" err="1"/>
              <a:t>to</a:t>
            </a:r>
            <a:r>
              <a:rPr lang="es-ES" sz="2000" dirty="0"/>
              <a:t> capture </a:t>
            </a:r>
            <a:r>
              <a:rPr lang="es-ES" sz="2000" dirty="0" err="1"/>
              <a:t>user</a:t>
            </a:r>
            <a:r>
              <a:rPr lang="es-ES" sz="2000" dirty="0"/>
              <a:t> input.</a:t>
            </a:r>
          </a:p>
          <a:p>
            <a:pPr lvl="1"/>
            <a:r>
              <a:rPr lang="es-ES" sz="2000" dirty="0"/>
              <a:t>Output </a:t>
            </a:r>
            <a:r>
              <a:rPr lang="es-ES" sz="2000" dirty="0" err="1"/>
              <a:t>function</a:t>
            </a:r>
            <a:r>
              <a:rPr lang="es-ES" sz="2000" dirty="0"/>
              <a:t> on </a:t>
            </a:r>
            <a:r>
              <a:rPr lang="es-ES" sz="2000" dirty="0" err="1"/>
              <a:t>the</a:t>
            </a:r>
            <a:r>
              <a:rPr lang="es-ES" sz="2000" dirty="0"/>
              <a:t> </a:t>
            </a:r>
            <a:r>
              <a:rPr lang="es-ES" sz="2000" dirty="0" err="1"/>
              <a:t>front</a:t>
            </a:r>
            <a:r>
              <a:rPr lang="es-ES" sz="2000" dirty="0"/>
              <a:t> </a:t>
            </a:r>
            <a:r>
              <a:rPr lang="es-ES" sz="2000" dirty="0" err="1"/>
              <a:t>end</a:t>
            </a:r>
            <a:r>
              <a:rPr lang="es-ES" sz="2000" dirty="0"/>
              <a:t> is </a:t>
            </a:r>
            <a:r>
              <a:rPr lang="es-ES" sz="2000" dirty="0" err="1"/>
              <a:t>coupled</a:t>
            </a:r>
            <a:r>
              <a:rPr lang="es-ES" sz="2000" dirty="0"/>
              <a:t> with a render </a:t>
            </a:r>
            <a:r>
              <a:rPr lang="es-ES" sz="2000" dirty="0" err="1"/>
              <a:t>function</a:t>
            </a:r>
            <a:r>
              <a:rPr lang="es-ES" sz="2000" dirty="0"/>
              <a:t> in </a:t>
            </a:r>
            <a:r>
              <a:rPr lang="es-ES" sz="2000" dirty="0" err="1"/>
              <a:t>the</a:t>
            </a:r>
            <a:r>
              <a:rPr lang="es-ES" sz="2000" dirty="0"/>
              <a:t> back </a:t>
            </a:r>
            <a:r>
              <a:rPr lang="es-ES" sz="2000" dirty="0" err="1"/>
              <a:t>end</a:t>
            </a:r>
            <a:r>
              <a:rPr lang="es-ES" sz="2000" dirty="0"/>
              <a:t>.</a:t>
            </a:r>
          </a:p>
          <a:p>
            <a:pPr lvl="1"/>
            <a:r>
              <a:rPr lang="es-ES" sz="2000" dirty="0" err="1"/>
              <a:t>The</a:t>
            </a:r>
            <a:r>
              <a:rPr lang="es-ES" sz="2000" dirty="0"/>
              <a:t> </a:t>
            </a:r>
            <a:r>
              <a:rPr lang="es-ES" sz="2000" dirty="0" err="1"/>
              <a:t>three</a:t>
            </a:r>
            <a:r>
              <a:rPr lang="es-ES" sz="2000" dirty="0"/>
              <a:t> </a:t>
            </a:r>
            <a:r>
              <a:rPr lang="es-ES" sz="2000" dirty="0" err="1"/>
              <a:t>main</a:t>
            </a:r>
            <a:r>
              <a:rPr lang="es-ES" sz="2000" dirty="0"/>
              <a:t> </a:t>
            </a:r>
            <a:r>
              <a:rPr lang="es-ES" sz="2000" dirty="0" err="1"/>
              <a:t>types</a:t>
            </a:r>
            <a:r>
              <a:rPr lang="es-ES" sz="2000" dirty="0"/>
              <a:t> </a:t>
            </a:r>
            <a:r>
              <a:rPr lang="es-ES" sz="2000" dirty="0" err="1"/>
              <a:t>of</a:t>
            </a:r>
            <a:r>
              <a:rPr lang="es-ES" sz="2000" dirty="0"/>
              <a:t> output </a:t>
            </a:r>
            <a:r>
              <a:rPr lang="es-ES" sz="2000" dirty="0" err="1"/>
              <a:t>could</a:t>
            </a:r>
            <a:r>
              <a:rPr lang="es-ES" sz="2000" dirty="0"/>
              <a:t> be </a:t>
            </a:r>
            <a:r>
              <a:rPr lang="es-ES" sz="2000" dirty="0" err="1"/>
              <a:t>included</a:t>
            </a:r>
            <a:r>
              <a:rPr lang="es-ES" sz="2000" dirty="0"/>
              <a:t> in a </a:t>
            </a:r>
            <a:r>
              <a:rPr lang="es-ES" sz="2000" dirty="0" err="1"/>
              <a:t>report</a:t>
            </a:r>
            <a:r>
              <a:rPr lang="es-ES" sz="2000" dirty="0"/>
              <a:t>: </a:t>
            </a:r>
            <a:r>
              <a:rPr lang="es-ES" sz="2000" dirty="0" err="1"/>
              <a:t>text</a:t>
            </a:r>
            <a:r>
              <a:rPr lang="es-ES" sz="2000" dirty="0"/>
              <a:t>, tables, and </a:t>
            </a:r>
            <a:r>
              <a:rPr lang="es-ES" sz="2000" dirty="0" err="1"/>
              <a:t>plots</a:t>
            </a:r>
            <a:r>
              <a:rPr lang="es-ES" sz="2000" dirty="0"/>
              <a:t>.</a:t>
            </a:r>
          </a:p>
        </p:txBody>
      </p:sp>
      <p:sp>
        <p:nvSpPr>
          <p:cNvPr id="6" name="Content Placeholder 5">
            <a:extLst>
              <a:ext uri="{FF2B5EF4-FFF2-40B4-BE49-F238E27FC236}">
                <a16:creationId xmlns:a16="http://schemas.microsoft.com/office/drawing/2014/main" id="{A815D4AE-998F-E8EE-5480-D38AC7F9221D}"/>
              </a:ext>
            </a:extLst>
          </p:cNvPr>
          <p:cNvSpPr>
            <a:spLocks noGrp="1"/>
          </p:cNvSpPr>
          <p:nvPr>
            <p:ph sz="half" idx="2"/>
          </p:nvPr>
        </p:nvSpPr>
        <p:spPr/>
        <p:txBody>
          <a:bodyPr/>
          <a:lstStyle/>
          <a:p>
            <a:endParaRPr lang="en-GB"/>
          </a:p>
        </p:txBody>
      </p:sp>
      <p:sp>
        <p:nvSpPr>
          <p:cNvPr id="7" name="Text Placeholder 6">
            <a:extLst>
              <a:ext uri="{FF2B5EF4-FFF2-40B4-BE49-F238E27FC236}">
                <a16:creationId xmlns:a16="http://schemas.microsoft.com/office/drawing/2014/main" id="{388D486C-3168-F8BD-5B58-EB5C9454DD2E}"/>
              </a:ext>
            </a:extLst>
          </p:cNvPr>
          <p:cNvSpPr>
            <a:spLocks noGrp="1"/>
          </p:cNvSpPr>
          <p:nvPr>
            <p:ph type="body" sz="quarter" idx="12"/>
          </p:nvPr>
        </p:nvSpPr>
        <p:spPr/>
        <p:txBody>
          <a:bodyPr/>
          <a:lstStyle/>
          <a:p>
            <a:endParaRPr lang="en-GB"/>
          </a:p>
        </p:txBody>
      </p:sp>
      <p:pic>
        <p:nvPicPr>
          <p:cNvPr id="5" name="Picture 4">
            <a:extLst>
              <a:ext uri="{FF2B5EF4-FFF2-40B4-BE49-F238E27FC236}">
                <a16:creationId xmlns:a16="http://schemas.microsoft.com/office/drawing/2014/main" id="{D4659B2B-00D0-FD8E-5CF6-46C14B0FC45E}"/>
              </a:ext>
            </a:extLst>
          </p:cNvPr>
          <p:cNvPicPr>
            <a:picLocks noChangeAspect="1"/>
          </p:cNvPicPr>
          <p:nvPr/>
        </p:nvPicPr>
        <p:blipFill>
          <a:blip r:embed="rId2"/>
          <a:stretch>
            <a:fillRect/>
          </a:stretch>
        </p:blipFill>
        <p:spPr>
          <a:xfrm>
            <a:off x="5562600" y="2194037"/>
            <a:ext cx="6181724" cy="3197225"/>
          </a:xfrm>
          <a:prstGeom prst="rect">
            <a:avLst/>
          </a:prstGeom>
        </p:spPr>
      </p:pic>
    </p:spTree>
    <p:extLst>
      <p:ext uri="{BB962C8B-B14F-4D97-AF65-F5344CB8AC3E}">
        <p14:creationId xmlns:p14="http://schemas.microsoft.com/office/powerpoint/2010/main" val="415987244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95980-C4AC-BB84-CD15-713299D98770}"/>
              </a:ext>
            </a:extLst>
          </p:cNvPr>
          <p:cNvSpPr>
            <a:spLocks noGrp="1"/>
          </p:cNvSpPr>
          <p:nvPr>
            <p:ph type="title"/>
          </p:nvPr>
        </p:nvSpPr>
        <p:spPr/>
        <p:txBody>
          <a:bodyPr/>
          <a:lstStyle/>
          <a:p>
            <a:r>
              <a:rPr lang="es-ES" dirty="0" err="1"/>
              <a:t>plotOutput</a:t>
            </a:r>
            <a:endParaRPr lang="en-GB" dirty="0"/>
          </a:p>
        </p:txBody>
      </p:sp>
      <p:sp>
        <p:nvSpPr>
          <p:cNvPr id="11" name="Text Placeholder 10">
            <a:extLst>
              <a:ext uri="{FF2B5EF4-FFF2-40B4-BE49-F238E27FC236}">
                <a16:creationId xmlns:a16="http://schemas.microsoft.com/office/drawing/2014/main" id="{0BE6D765-0DF2-376A-F6C1-BC9C46811E7B}"/>
              </a:ext>
            </a:extLst>
          </p:cNvPr>
          <p:cNvSpPr>
            <a:spLocks noGrp="1"/>
          </p:cNvSpPr>
          <p:nvPr>
            <p:ph type="body" sz="quarter" idx="12"/>
          </p:nvPr>
        </p:nvSpPr>
        <p:spPr/>
        <p:txBody>
          <a:bodyPr/>
          <a:lstStyle/>
          <a:p>
            <a:endParaRPr lang="en-GB"/>
          </a:p>
        </p:txBody>
      </p:sp>
      <p:pic>
        <p:nvPicPr>
          <p:cNvPr id="5" name="Picture 4">
            <a:extLst>
              <a:ext uri="{FF2B5EF4-FFF2-40B4-BE49-F238E27FC236}">
                <a16:creationId xmlns:a16="http://schemas.microsoft.com/office/drawing/2014/main" id="{6DD82A96-C664-BCF8-0E7E-B11C849858D4}"/>
              </a:ext>
            </a:extLst>
          </p:cNvPr>
          <p:cNvPicPr>
            <a:picLocks noChangeAspect="1"/>
          </p:cNvPicPr>
          <p:nvPr/>
        </p:nvPicPr>
        <p:blipFill>
          <a:blip r:embed="rId2"/>
          <a:stretch>
            <a:fillRect/>
          </a:stretch>
        </p:blipFill>
        <p:spPr>
          <a:xfrm>
            <a:off x="6581880" y="1589436"/>
            <a:ext cx="5026204" cy="4452939"/>
          </a:xfrm>
          <a:prstGeom prst="rect">
            <a:avLst/>
          </a:prstGeom>
        </p:spPr>
      </p:pic>
      <p:pic>
        <p:nvPicPr>
          <p:cNvPr id="7" name="Picture 6">
            <a:extLst>
              <a:ext uri="{FF2B5EF4-FFF2-40B4-BE49-F238E27FC236}">
                <a16:creationId xmlns:a16="http://schemas.microsoft.com/office/drawing/2014/main" id="{8F59EFEB-35BD-293B-BA41-693917D07927}"/>
              </a:ext>
            </a:extLst>
          </p:cNvPr>
          <p:cNvPicPr>
            <a:picLocks noChangeAspect="1"/>
          </p:cNvPicPr>
          <p:nvPr/>
        </p:nvPicPr>
        <p:blipFill>
          <a:blip r:embed="rId3"/>
          <a:stretch>
            <a:fillRect/>
          </a:stretch>
        </p:blipFill>
        <p:spPr>
          <a:xfrm>
            <a:off x="677638" y="1742015"/>
            <a:ext cx="5960087" cy="4452938"/>
          </a:xfrm>
          <a:prstGeom prst="rect">
            <a:avLst/>
          </a:prstGeom>
        </p:spPr>
      </p:pic>
    </p:spTree>
    <p:extLst>
      <p:ext uri="{BB962C8B-B14F-4D97-AF65-F5344CB8AC3E}">
        <p14:creationId xmlns:p14="http://schemas.microsoft.com/office/powerpoint/2010/main" val="65475273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AB6FFB-EBFD-37E8-6A68-C5B372531CD7}"/>
              </a:ext>
            </a:extLst>
          </p:cNvPr>
          <p:cNvSpPr>
            <a:spLocks noGrp="1"/>
          </p:cNvSpPr>
          <p:nvPr>
            <p:ph type="title"/>
          </p:nvPr>
        </p:nvSpPr>
        <p:spPr/>
        <p:txBody>
          <a:bodyPr/>
          <a:lstStyle/>
          <a:p>
            <a:r>
              <a:rPr lang="es-ES" dirty="0" err="1"/>
              <a:t>Practice</a:t>
            </a:r>
            <a:endParaRPr lang="en-GB" dirty="0"/>
          </a:p>
        </p:txBody>
      </p:sp>
      <p:sp>
        <p:nvSpPr>
          <p:cNvPr id="3" name="Content Placeholder 2">
            <a:extLst>
              <a:ext uri="{FF2B5EF4-FFF2-40B4-BE49-F238E27FC236}">
                <a16:creationId xmlns:a16="http://schemas.microsoft.com/office/drawing/2014/main" id="{8A3D872E-8954-9BD3-3363-50AF34E63B62}"/>
              </a:ext>
            </a:extLst>
          </p:cNvPr>
          <p:cNvSpPr>
            <a:spLocks noGrp="1"/>
          </p:cNvSpPr>
          <p:nvPr>
            <p:ph idx="1"/>
          </p:nvPr>
        </p:nvSpPr>
        <p:spPr/>
        <p:txBody>
          <a:bodyPr/>
          <a:lstStyle/>
          <a:p>
            <a:r>
              <a:rPr lang="es-ES" dirty="0"/>
              <a:t>¿</a:t>
            </a:r>
            <a:r>
              <a:rPr lang="es-ES" dirty="0" err="1"/>
              <a:t>Shiny</a:t>
            </a:r>
            <a:r>
              <a:rPr lang="es-ES" dirty="0"/>
              <a:t> in Research?</a:t>
            </a:r>
          </a:p>
          <a:p>
            <a:r>
              <a:rPr lang="es-ES" dirty="0"/>
              <a:t>CV with </a:t>
            </a:r>
            <a:r>
              <a:rPr lang="es-ES" dirty="0" err="1"/>
              <a:t>Shiny</a:t>
            </a:r>
            <a:endParaRPr lang="es-ES" dirty="0"/>
          </a:p>
          <a:p>
            <a:r>
              <a:rPr lang="es-ES" dirty="0" err="1"/>
              <a:t>Presentation</a:t>
            </a:r>
            <a:r>
              <a:rPr lang="es-ES" dirty="0"/>
              <a:t> </a:t>
            </a:r>
            <a:r>
              <a:rPr lang="es-ES" dirty="0" err="1"/>
              <a:t>of</a:t>
            </a:r>
            <a:r>
              <a:rPr lang="es-ES" dirty="0"/>
              <a:t> one </a:t>
            </a:r>
            <a:r>
              <a:rPr lang="es-ES" dirty="0" err="1"/>
              <a:t>of</a:t>
            </a:r>
            <a:r>
              <a:rPr lang="es-ES" dirty="0"/>
              <a:t> </a:t>
            </a:r>
            <a:r>
              <a:rPr lang="es-ES" dirty="0" err="1"/>
              <a:t>our</a:t>
            </a:r>
            <a:r>
              <a:rPr lang="es-ES" dirty="0"/>
              <a:t> </a:t>
            </a:r>
            <a:r>
              <a:rPr lang="es-ES" dirty="0" err="1"/>
              <a:t>projects</a:t>
            </a:r>
            <a:endParaRPr lang="en-GB" dirty="0"/>
          </a:p>
        </p:txBody>
      </p:sp>
      <p:sp>
        <p:nvSpPr>
          <p:cNvPr id="4" name="Text Placeholder 3">
            <a:extLst>
              <a:ext uri="{FF2B5EF4-FFF2-40B4-BE49-F238E27FC236}">
                <a16:creationId xmlns:a16="http://schemas.microsoft.com/office/drawing/2014/main" id="{E0168251-2947-B6BF-1204-7CD7E7D1DBEB}"/>
              </a:ext>
            </a:extLst>
          </p:cNvPr>
          <p:cNvSpPr>
            <a:spLocks noGrp="1"/>
          </p:cNvSpPr>
          <p:nvPr>
            <p:ph type="body" sz="quarter" idx="12"/>
          </p:nvPr>
        </p:nvSpPr>
        <p:spPr/>
        <p:txBody>
          <a:bodyPr/>
          <a:lstStyle/>
          <a:p>
            <a:endParaRPr lang="en-GB"/>
          </a:p>
        </p:txBody>
      </p:sp>
    </p:spTree>
    <p:extLst>
      <p:ext uri="{BB962C8B-B14F-4D97-AF65-F5344CB8AC3E}">
        <p14:creationId xmlns:p14="http://schemas.microsoft.com/office/powerpoint/2010/main" val="157963765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763386" y="837137"/>
            <a:ext cx="10515600" cy="844021"/>
          </a:xfrm>
        </p:spPr>
        <p:txBody>
          <a:bodyPr/>
          <a:lstStyle/>
          <a:p>
            <a:r>
              <a:rPr lang="es-MX" dirty="0" smtClean="0"/>
              <a:t>Shinydashboard</a:t>
            </a:r>
            <a:endParaRPr lang="en-US" dirty="0"/>
          </a:p>
        </p:txBody>
      </p:sp>
      <p:sp>
        <p:nvSpPr>
          <p:cNvPr id="3" name="Marcador de contenido 2"/>
          <p:cNvSpPr>
            <a:spLocks noGrp="1"/>
          </p:cNvSpPr>
          <p:nvPr>
            <p:ph idx="1"/>
          </p:nvPr>
        </p:nvSpPr>
        <p:spPr>
          <a:xfrm>
            <a:off x="681644" y="1732564"/>
            <a:ext cx="10813994" cy="925873"/>
          </a:xfrm>
        </p:spPr>
        <p:txBody>
          <a:bodyPr/>
          <a:lstStyle/>
          <a:p>
            <a:pPr marL="0" indent="0">
              <a:buNone/>
            </a:pPr>
            <a:r>
              <a:rPr lang="en-US" dirty="0"/>
              <a:t>A dashboard has three parts: a header, a sidebar, and a body. Here’s the most minimal possible UI for a dashboard page.</a:t>
            </a:r>
          </a:p>
        </p:txBody>
      </p:sp>
      <p:sp>
        <p:nvSpPr>
          <p:cNvPr id="4" name="Marcador de texto 3"/>
          <p:cNvSpPr>
            <a:spLocks noGrp="1"/>
          </p:cNvSpPr>
          <p:nvPr>
            <p:ph type="body" sz="quarter" idx="12"/>
          </p:nvPr>
        </p:nvSpPr>
        <p:spPr/>
        <p:txBody>
          <a:bodyPr/>
          <a:lstStyle/>
          <a:p>
            <a:endParaRPr lang="en-US"/>
          </a:p>
        </p:txBody>
      </p:sp>
      <p:pic>
        <p:nvPicPr>
          <p:cNvPr id="14" name="Imagen 13"/>
          <p:cNvPicPr>
            <a:picLocks noChangeAspect="1"/>
          </p:cNvPicPr>
          <p:nvPr/>
        </p:nvPicPr>
        <p:blipFill rotWithShape="1">
          <a:blip r:embed="rId2"/>
          <a:srcRect r="9705"/>
          <a:stretch/>
        </p:blipFill>
        <p:spPr>
          <a:xfrm>
            <a:off x="1179817" y="2967516"/>
            <a:ext cx="3541743" cy="478076"/>
          </a:xfrm>
          <a:prstGeom prst="rect">
            <a:avLst/>
          </a:prstGeom>
          <a:ln w="12700">
            <a:solidFill>
              <a:schemeClr val="accent2"/>
            </a:solidFill>
          </a:ln>
        </p:spPr>
      </p:pic>
      <p:pic>
        <p:nvPicPr>
          <p:cNvPr id="15" name="Imagen 14"/>
          <p:cNvPicPr>
            <a:picLocks noChangeAspect="1"/>
          </p:cNvPicPr>
          <p:nvPr/>
        </p:nvPicPr>
        <p:blipFill>
          <a:blip r:embed="rId3"/>
          <a:stretch>
            <a:fillRect/>
          </a:stretch>
        </p:blipFill>
        <p:spPr>
          <a:xfrm>
            <a:off x="1671874" y="3754671"/>
            <a:ext cx="2557627" cy="1960516"/>
          </a:xfrm>
          <a:prstGeom prst="rect">
            <a:avLst/>
          </a:prstGeom>
          <a:ln w="12700">
            <a:noFill/>
          </a:ln>
        </p:spPr>
      </p:pic>
      <p:pic>
        <p:nvPicPr>
          <p:cNvPr id="17" name="Imagen 16"/>
          <p:cNvPicPr>
            <a:picLocks noChangeAspect="1"/>
          </p:cNvPicPr>
          <p:nvPr/>
        </p:nvPicPr>
        <p:blipFill rotWithShape="1">
          <a:blip r:embed="rId4"/>
          <a:srcRect l="790"/>
          <a:stretch/>
        </p:blipFill>
        <p:spPr>
          <a:xfrm>
            <a:off x="5577839" y="2967516"/>
            <a:ext cx="5362459" cy="3386917"/>
          </a:xfrm>
          <a:prstGeom prst="rect">
            <a:avLst/>
          </a:prstGeom>
        </p:spPr>
      </p:pic>
    </p:spTree>
    <p:extLst>
      <p:ext uri="{BB962C8B-B14F-4D97-AF65-F5344CB8AC3E}">
        <p14:creationId xmlns:p14="http://schemas.microsoft.com/office/powerpoint/2010/main" val="33197221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Shinydashboard</a:t>
            </a:r>
            <a:endParaRPr lang="en-US" dirty="0"/>
          </a:p>
        </p:txBody>
      </p:sp>
      <p:sp>
        <p:nvSpPr>
          <p:cNvPr id="4" name="Marcador de texto 3"/>
          <p:cNvSpPr>
            <a:spLocks noGrp="1"/>
          </p:cNvSpPr>
          <p:nvPr>
            <p:ph type="body" sz="quarter" idx="12"/>
          </p:nvPr>
        </p:nvSpPr>
        <p:spPr/>
        <p:txBody>
          <a:bodyPr/>
          <a:lstStyle/>
          <a:p>
            <a:endParaRPr lang="en-US"/>
          </a:p>
        </p:txBody>
      </p:sp>
      <p:pic>
        <p:nvPicPr>
          <p:cNvPr id="8" name="Imagen 7"/>
          <p:cNvPicPr>
            <a:picLocks noChangeAspect="1"/>
          </p:cNvPicPr>
          <p:nvPr/>
        </p:nvPicPr>
        <p:blipFill>
          <a:blip r:embed="rId2"/>
          <a:stretch>
            <a:fillRect/>
          </a:stretch>
        </p:blipFill>
        <p:spPr>
          <a:xfrm>
            <a:off x="1096496" y="2081372"/>
            <a:ext cx="3467100" cy="3048000"/>
          </a:xfrm>
          <a:prstGeom prst="rect">
            <a:avLst/>
          </a:prstGeom>
          <a:ln w="12700">
            <a:noFill/>
          </a:ln>
        </p:spPr>
      </p:pic>
      <p:pic>
        <p:nvPicPr>
          <p:cNvPr id="9" name="Imagen 8"/>
          <p:cNvPicPr>
            <a:picLocks noChangeAspect="1"/>
          </p:cNvPicPr>
          <p:nvPr/>
        </p:nvPicPr>
        <p:blipFill>
          <a:blip r:embed="rId3"/>
          <a:stretch>
            <a:fillRect/>
          </a:stretch>
        </p:blipFill>
        <p:spPr>
          <a:xfrm>
            <a:off x="5098910" y="1772796"/>
            <a:ext cx="6056771" cy="3771016"/>
          </a:xfrm>
          <a:prstGeom prst="rect">
            <a:avLst/>
          </a:prstGeom>
        </p:spPr>
      </p:pic>
      <p:sp>
        <p:nvSpPr>
          <p:cNvPr id="10" name="Marcador de contenido 2"/>
          <p:cNvSpPr txBox="1">
            <a:spLocks/>
          </p:cNvSpPr>
          <p:nvPr/>
        </p:nvSpPr>
        <p:spPr>
          <a:xfrm>
            <a:off x="8126841" y="1840956"/>
            <a:ext cx="1101435" cy="300887"/>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dirty="0">
                <a:solidFill>
                  <a:srgbClr val="7030A0"/>
                </a:solidFill>
              </a:rPr>
              <a:t>H</a:t>
            </a:r>
            <a:r>
              <a:rPr lang="en-US" sz="2000" dirty="0" smtClean="0">
                <a:solidFill>
                  <a:srgbClr val="7030A0"/>
                </a:solidFill>
              </a:rPr>
              <a:t>eader</a:t>
            </a:r>
            <a:r>
              <a:rPr lang="en-US" sz="2000" dirty="0" smtClean="0">
                <a:solidFill>
                  <a:schemeClr val="accent2"/>
                </a:solidFill>
              </a:rPr>
              <a:t> </a:t>
            </a:r>
            <a:endParaRPr lang="en-US" sz="2000" dirty="0">
              <a:solidFill>
                <a:schemeClr val="accent2"/>
              </a:solidFill>
            </a:endParaRPr>
          </a:p>
        </p:txBody>
      </p:sp>
      <p:sp>
        <p:nvSpPr>
          <p:cNvPr id="11" name="Marcador de contenido 2"/>
          <p:cNvSpPr txBox="1">
            <a:spLocks/>
          </p:cNvSpPr>
          <p:nvPr/>
        </p:nvSpPr>
        <p:spPr>
          <a:xfrm>
            <a:off x="5315085" y="3431913"/>
            <a:ext cx="1101434" cy="45278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dirty="0" smtClean="0">
                <a:solidFill>
                  <a:schemeClr val="tx2"/>
                </a:solidFill>
              </a:rPr>
              <a:t>Sidebar </a:t>
            </a:r>
            <a:endParaRPr lang="en-US" sz="2000" dirty="0">
              <a:solidFill>
                <a:schemeClr val="tx2"/>
              </a:solidFill>
            </a:endParaRPr>
          </a:p>
        </p:txBody>
      </p:sp>
      <p:sp>
        <p:nvSpPr>
          <p:cNvPr id="12" name="Marcador de contenido 2"/>
          <p:cNvSpPr txBox="1">
            <a:spLocks/>
          </p:cNvSpPr>
          <p:nvPr/>
        </p:nvSpPr>
        <p:spPr>
          <a:xfrm>
            <a:off x="8235382" y="3438383"/>
            <a:ext cx="1101435" cy="333979"/>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dirty="0" smtClean="0">
                <a:solidFill>
                  <a:srgbClr val="C00000"/>
                </a:solidFill>
              </a:rPr>
              <a:t>Body</a:t>
            </a:r>
            <a:r>
              <a:rPr lang="en-US" sz="2000" dirty="0" smtClean="0"/>
              <a:t> </a:t>
            </a:r>
            <a:endParaRPr lang="en-US" sz="2000" dirty="0"/>
          </a:p>
        </p:txBody>
      </p:sp>
      <p:sp>
        <p:nvSpPr>
          <p:cNvPr id="13" name="Rectángulo 12"/>
          <p:cNvSpPr/>
          <p:nvPr/>
        </p:nvSpPr>
        <p:spPr>
          <a:xfrm>
            <a:off x="1096496" y="3009207"/>
            <a:ext cx="2037402" cy="118040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ángulo 13"/>
          <p:cNvSpPr/>
          <p:nvPr/>
        </p:nvSpPr>
        <p:spPr>
          <a:xfrm>
            <a:off x="3225459" y="3499536"/>
            <a:ext cx="1518680" cy="199750"/>
          </a:xfrm>
          <a:prstGeom prst="rect">
            <a:avLst/>
          </a:prstGeom>
          <a:solidFill>
            <a:srgbClr val="FFE07D"/>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1100" dirty="0" smtClean="0">
                <a:solidFill>
                  <a:schemeClr val="tx1"/>
                </a:solidFill>
                <a:latin typeface="Arial" panose="020B0604020202020204" pitchFamily="34" charset="0"/>
                <a:cs typeface="Arial" panose="020B0604020202020204" pitchFamily="34" charset="0"/>
              </a:rPr>
              <a:t>dashboardSidebar(),</a:t>
            </a:r>
            <a:endParaRPr lang="en-US" sz="1100" dirty="0">
              <a:solidFill>
                <a:schemeClr val="tx1"/>
              </a:solidFill>
            </a:endParaRPr>
          </a:p>
        </p:txBody>
      </p:sp>
      <p:sp>
        <p:nvSpPr>
          <p:cNvPr id="15" name="Rectángulo 14"/>
          <p:cNvSpPr/>
          <p:nvPr/>
        </p:nvSpPr>
        <p:spPr>
          <a:xfrm>
            <a:off x="3233605" y="3772362"/>
            <a:ext cx="1230284" cy="216131"/>
          </a:xfrm>
          <a:prstGeom prst="rect">
            <a:avLst/>
          </a:prstGeom>
          <a:solidFill>
            <a:schemeClr val="accent6">
              <a:lumMod val="40000"/>
              <a:lumOff val="6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1100" dirty="0" smtClean="0">
                <a:solidFill>
                  <a:schemeClr val="tx1"/>
                </a:solidFill>
                <a:latin typeface="Arial" panose="020B0604020202020204" pitchFamily="34" charset="0"/>
                <a:cs typeface="Arial" panose="020B0604020202020204" pitchFamily="34" charset="0"/>
              </a:rPr>
              <a:t>dashboardBody</a:t>
            </a:r>
            <a:r>
              <a:rPr lang="es-MX" sz="1100" dirty="0" smtClean="0">
                <a:solidFill>
                  <a:schemeClr val="tx1"/>
                </a:solidFill>
              </a:rPr>
              <a:t>(</a:t>
            </a:r>
            <a:endParaRPr lang="en-US" sz="1100" dirty="0">
              <a:solidFill>
                <a:schemeClr val="tx1"/>
              </a:solidFill>
            </a:endParaRPr>
          </a:p>
        </p:txBody>
      </p:sp>
    </p:spTree>
    <p:extLst>
      <p:ext uri="{BB962C8B-B14F-4D97-AF65-F5344CB8AC3E}">
        <p14:creationId xmlns:p14="http://schemas.microsoft.com/office/powerpoint/2010/main" val="181910252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Shinydashboard</a:t>
            </a:r>
            <a:endParaRPr lang="en-US" dirty="0"/>
          </a:p>
        </p:txBody>
      </p:sp>
      <p:sp>
        <p:nvSpPr>
          <p:cNvPr id="4" name="Marcador de texto 3"/>
          <p:cNvSpPr>
            <a:spLocks noGrp="1"/>
          </p:cNvSpPr>
          <p:nvPr>
            <p:ph type="body" sz="quarter" idx="12"/>
          </p:nvPr>
        </p:nvSpPr>
        <p:spPr/>
        <p:txBody>
          <a:bodyPr/>
          <a:lstStyle/>
          <a:p>
            <a:endParaRPr lang="en-US"/>
          </a:p>
        </p:txBody>
      </p:sp>
      <p:sp>
        <p:nvSpPr>
          <p:cNvPr id="5" name="Content Placeholder 2">
            <a:extLst>
              <a:ext uri="{FF2B5EF4-FFF2-40B4-BE49-F238E27FC236}">
                <a16:creationId xmlns:a16="http://schemas.microsoft.com/office/drawing/2014/main" id="{50256565-D76D-90DB-3082-0FC5B9CEB335}"/>
              </a:ext>
            </a:extLst>
          </p:cNvPr>
          <p:cNvSpPr>
            <a:spLocks noGrp="1"/>
          </p:cNvSpPr>
          <p:nvPr>
            <p:ph idx="1"/>
          </p:nvPr>
        </p:nvSpPr>
        <p:spPr>
          <a:xfrm>
            <a:off x="972590" y="2026812"/>
            <a:ext cx="10116588" cy="4091355"/>
          </a:xfrm>
        </p:spPr>
        <p:txBody>
          <a:bodyPr>
            <a:normAutofit/>
          </a:bodyPr>
          <a:lstStyle/>
          <a:p>
            <a:r>
              <a:rPr lang="es-ES" sz="2400" b="1" dirty="0">
                <a:solidFill>
                  <a:schemeClr val="tx2"/>
                </a:solidFill>
              </a:rPr>
              <a:t>UI. </a:t>
            </a:r>
            <a:r>
              <a:rPr lang="es-ES" sz="2400" dirty="0" err="1">
                <a:solidFill>
                  <a:schemeClr val="tx2"/>
                </a:solidFill>
              </a:rPr>
              <a:t>Nested</a:t>
            </a:r>
            <a:r>
              <a:rPr lang="es-ES" sz="2400" dirty="0">
                <a:solidFill>
                  <a:schemeClr val="tx2"/>
                </a:solidFill>
              </a:rPr>
              <a:t> R </a:t>
            </a:r>
            <a:r>
              <a:rPr lang="es-ES" sz="2400" dirty="0" err="1">
                <a:solidFill>
                  <a:schemeClr val="tx2"/>
                </a:solidFill>
              </a:rPr>
              <a:t>functions</a:t>
            </a:r>
            <a:r>
              <a:rPr lang="es-ES" sz="2400" dirty="0">
                <a:solidFill>
                  <a:schemeClr val="tx2"/>
                </a:solidFill>
              </a:rPr>
              <a:t> that </a:t>
            </a:r>
            <a:r>
              <a:rPr lang="es-ES" sz="2400" dirty="0" err="1">
                <a:solidFill>
                  <a:schemeClr val="tx2"/>
                </a:solidFill>
              </a:rPr>
              <a:t>assemble</a:t>
            </a:r>
            <a:r>
              <a:rPr lang="es-ES" sz="2400" dirty="0">
                <a:solidFill>
                  <a:schemeClr val="tx2"/>
                </a:solidFill>
              </a:rPr>
              <a:t> an HTML </a:t>
            </a:r>
            <a:r>
              <a:rPr lang="es-ES" sz="2400" dirty="0" err="1">
                <a:solidFill>
                  <a:schemeClr val="tx2"/>
                </a:solidFill>
              </a:rPr>
              <a:t>user</a:t>
            </a:r>
            <a:r>
              <a:rPr lang="es-ES" sz="2400" dirty="0">
                <a:solidFill>
                  <a:schemeClr val="tx2"/>
                </a:solidFill>
              </a:rPr>
              <a:t> interface</a:t>
            </a:r>
          </a:p>
          <a:p>
            <a:pPr lvl="1"/>
            <a:r>
              <a:rPr lang="es-ES" sz="2000" dirty="0"/>
              <a:t>Inputs: </a:t>
            </a:r>
            <a:r>
              <a:rPr lang="es-ES" sz="2000" dirty="0" err="1"/>
              <a:t>Common</a:t>
            </a:r>
            <a:r>
              <a:rPr lang="es-ES" sz="2000" dirty="0"/>
              <a:t> </a:t>
            </a:r>
            <a:r>
              <a:rPr lang="es-ES" sz="2000" dirty="0" err="1"/>
              <a:t>structure</a:t>
            </a:r>
            <a:r>
              <a:rPr lang="es-ES" sz="2000" dirty="0"/>
              <a:t>, free </a:t>
            </a:r>
            <a:r>
              <a:rPr lang="es-ES" sz="2000" dirty="0" err="1"/>
              <a:t>text</a:t>
            </a:r>
            <a:r>
              <a:rPr lang="es-ES" sz="2000" dirty="0"/>
              <a:t>, </a:t>
            </a:r>
            <a:r>
              <a:rPr lang="es-ES" sz="2000" dirty="0" err="1"/>
              <a:t>numeric</a:t>
            </a:r>
            <a:r>
              <a:rPr lang="es-ES" sz="2000" dirty="0"/>
              <a:t>, dates, etc.</a:t>
            </a:r>
          </a:p>
          <a:p>
            <a:pPr lvl="1"/>
            <a:r>
              <a:rPr lang="es-ES" sz="2000" dirty="0"/>
              <a:t>Outputs: Text, tables, </a:t>
            </a:r>
            <a:r>
              <a:rPr lang="es-ES" sz="2000" dirty="0" err="1"/>
              <a:t>plot</a:t>
            </a:r>
            <a:r>
              <a:rPr lang="es-ES" sz="2000" dirty="0"/>
              <a:t>, </a:t>
            </a:r>
            <a:r>
              <a:rPr lang="es-ES" sz="2000" dirty="0" err="1"/>
              <a:t>exercises</a:t>
            </a:r>
            <a:r>
              <a:rPr lang="es-ES" sz="2000" dirty="0"/>
              <a:t>, </a:t>
            </a:r>
            <a:r>
              <a:rPr lang="es-ES" sz="2000" dirty="0" err="1"/>
              <a:t>etc</a:t>
            </a:r>
            <a:endParaRPr lang="es-ES" sz="2000" dirty="0"/>
          </a:p>
          <a:p>
            <a:r>
              <a:rPr lang="es-ES" sz="2400" b="1" dirty="0">
                <a:solidFill>
                  <a:schemeClr val="accent2"/>
                </a:solidFill>
              </a:rPr>
              <a:t>Server. </a:t>
            </a:r>
            <a:r>
              <a:rPr lang="es-ES" sz="2400" dirty="0">
                <a:solidFill>
                  <a:schemeClr val="accent2"/>
                </a:solidFill>
              </a:rPr>
              <a:t>A </a:t>
            </a:r>
            <a:r>
              <a:rPr lang="es-ES" sz="2400" dirty="0" err="1">
                <a:solidFill>
                  <a:schemeClr val="accent2"/>
                </a:solidFill>
              </a:rPr>
              <a:t>function</a:t>
            </a:r>
            <a:r>
              <a:rPr lang="es-ES" sz="2400" dirty="0">
                <a:solidFill>
                  <a:schemeClr val="accent2"/>
                </a:solidFill>
              </a:rPr>
              <a:t> with </a:t>
            </a:r>
            <a:r>
              <a:rPr lang="es-ES" sz="2400" dirty="0" err="1">
                <a:solidFill>
                  <a:schemeClr val="accent2"/>
                </a:solidFill>
              </a:rPr>
              <a:t>instructions</a:t>
            </a:r>
            <a:r>
              <a:rPr lang="es-ES" sz="2400" dirty="0">
                <a:solidFill>
                  <a:schemeClr val="accent2"/>
                </a:solidFill>
              </a:rPr>
              <a:t> on </a:t>
            </a:r>
            <a:r>
              <a:rPr lang="es-ES" sz="2400" dirty="0" err="1">
                <a:solidFill>
                  <a:schemeClr val="accent2"/>
                </a:solidFill>
              </a:rPr>
              <a:t>how</a:t>
            </a:r>
            <a:r>
              <a:rPr lang="es-ES" sz="2400" dirty="0">
                <a:solidFill>
                  <a:schemeClr val="accent2"/>
                </a:solidFill>
              </a:rPr>
              <a:t> </a:t>
            </a:r>
            <a:r>
              <a:rPr lang="es-ES" sz="2400" dirty="0" err="1">
                <a:solidFill>
                  <a:schemeClr val="accent2"/>
                </a:solidFill>
              </a:rPr>
              <a:t>to</a:t>
            </a:r>
            <a:r>
              <a:rPr lang="es-ES" sz="2400" dirty="0">
                <a:solidFill>
                  <a:schemeClr val="accent2"/>
                </a:solidFill>
              </a:rPr>
              <a:t> </a:t>
            </a:r>
            <a:r>
              <a:rPr lang="es-ES" sz="2400" dirty="0" err="1">
                <a:solidFill>
                  <a:schemeClr val="accent2"/>
                </a:solidFill>
              </a:rPr>
              <a:t>build</a:t>
            </a:r>
            <a:r>
              <a:rPr lang="es-ES" sz="2400" dirty="0">
                <a:solidFill>
                  <a:schemeClr val="accent2"/>
                </a:solidFill>
              </a:rPr>
              <a:t> and </a:t>
            </a:r>
            <a:r>
              <a:rPr lang="es-ES" sz="2400" dirty="0" err="1">
                <a:solidFill>
                  <a:schemeClr val="accent2"/>
                </a:solidFill>
              </a:rPr>
              <a:t>rebuild</a:t>
            </a:r>
            <a:r>
              <a:rPr lang="es-ES" sz="2400" dirty="0">
                <a:solidFill>
                  <a:schemeClr val="accent2"/>
                </a:solidFill>
              </a:rPr>
              <a:t> </a:t>
            </a:r>
            <a:r>
              <a:rPr lang="es-ES" sz="2400" dirty="0" err="1">
                <a:solidFill>
                  <a:schemeClr val="accent2"/>
                </a:solidFill>
              </a:rPr>
              <a:t>the</a:t>
            </a:r>
            <a:r>
              <a:rPr lang="es-ES" sz="2400" dirty="0">
                <a:solidFill>
                  <a:schemeClr val="accent2"/>
                </a:solidFill>
              </a:rPr>
              <a:t> R </a:t>
            </a:r>
            <a:r>
              <a:rPr lang="es-ES" sz="2400" dirty="0" err="1">
                <a:solidFill>
                  <a:schemeClr val="accent2"/>
                </a:solidFill>
              </a:rPr>
              <a:t>objects</a:t>
            </a:r>
            <a:r>
              <a:rPr lang="es-ES" sz="2400" dirty="0">
                <a:solidFill>
                  <a:schemeClr val="accent2"/>
                </a:solidFill>
              </a:rPr>
              <a:t> </a:t>
            </a:r>
            <a:r>
              <a:rPr lang="es-ES" sz="2400" dirty="0" err="1">
                <a:solidFill>
                  <a:schemeClr val="accent2"/>
                </a:solidFill>
              </a:rPr>
              <a:t>displayed</a:t>
            </a:r>
            <a:r>
              <a:rPr lang="es-ES" sz="2400" dirty="0">
                <a:solidFill>
                  <a:schemeClr val="accent2"/>
                </a:solidFill>
              </a:rPr>
              <a:t> in </a:t>
            </a:r>
            <a:r>
              <a:rPr lang="es-ES" sz="2400" dirty="0" err="1">
                <a:solidFill>
                  <a:schemeClr val="accent2"/>
                </a:solidFill>
              </a:rPr>
              <a:t>the</a:t>
            </a:r>
            <a:r>
              <a:rPr lang="es-ES" sz="2400" dirty="0">
                <a:solidFill>
                  <a:schemeClr val="accent2"/>
                </a:solidFill>
              </a:rPr>
              <a:t> UI</a:t>
            </a:r>
          </a:p>
          <a:p>
            <a:pPr lvl="1"/>
            <a:r>
              <a:rPr lang="es-ES" sz="2000" dirty="0" err="1"/>
              <a:t>Enables</a:t>
            </a:r>
            <a:r>
              <a:rPr lang="es-ES" sz="2000" dirty="0"/>
              <a:t> </a:t>
            </a:r>
            <a:r>
              <a:rPr lang="es-ES" sz="2000" dirty="0" err="1"/>
              <a:t>communication</a:t>
            </a:r>
            <a:r>
              <a:rPr lang="es-ES" sz="2000" dirty="0"/>
              <a:t> between a web server and an R </a:t>
            </a:r>
            <a:r>
              <a:rPr lang="es-ES" sz="2000" dirty="0" smtClean="0"/>
              <a:t>server</a:t>
            </a:r>
          </a:p>
          <a:p>
            <a:r>
              <a:rPr lang="es-ES" sz="2400" b="1" dirty="0" smtClean="0">
                <a:solidFill>
                  <a:srgbClr val="C00000"/>
                </a:solidFill>
              </a:rPr>
              <a:t>Input. </a:t>
            </a:r>
            <a:r>
              <a:rPr lang="en-US" sz="2400" dirty="0" smtClean="0">
                <a:solidFill>
                  <a:srgbClr val="C00000"/>
                </a:solidFill>
              </a:rPr>
              <a:t>Represents </a:t>
            </a:r>
            <a:r>
              <a:rPr lang="en-US" sz="2400" dirty="0">
                <a:solidFill>
                  <a:srgbClr val="C00000"/>
                </a:solidFill>
              </a:rPr>
              <a:t>the elements of the user interface (UI) that users can manipulate, such as sliders, buttons, etc</a:t>
            </a:r>
            <a:r>
              <a:rPr lang="en-US" sz="2400" dirty="0" smtClean="0">
                <a:solidFill>
                  <a:srgbClr val="C00000"/>
                </a:solidFill>
              </a:rPr>
              <a:t>.</a:t>
            </a:r>
          </a:p>
          <a:p>
            <a:r>
              <a:rPr lang="es-MX" sz="2400" b="1" dirty="0" smtClean="0">
                <a:solidFill>
                  <a:schemeClr val="accent4"/>
                </a:solidFill>
              </a:rPr>
              <a:t>Output</a:t>
            </a:r>
            <a:r>
              <a:rPr lang="es-MX" sz="2400" dirty="0">
                <a:solidFill>
                  <a:schemeClr val="accent4"/>
                </a:solidFill>
              </a:rPr>
              <a:t>.</a:t>
            </a:r>
            <a:r>
              <a:rPr lang="es-MX" sz="2400" dirty="0" smtClean="0">
                <a:solidFill>
                  <a:schemeClr val="accent4"/>
                </a:solidFill>
              </a:rPr>
              <a:t> </a:t>
            </a:r>
            <a:r>
              <a:rPr lang="en-US" sz="2400" dirty="0" smtClean="0">
                <a:solidFill>
                  <a:schemeClr val="accent4"/>
                </a:solidFill>
              </a:rPr>
              <a:t>Represents </a:t>
            </a:r>
            <a:r>
              <a:rPr lang="en-US" sz="2400" dirty="0">
                <a:solidFill>
                  <a:schemeClr val="accent4"/>
                </a:solidFill>
              </a:rPr>
              <a:t>the elements that will be dynamically updated in the UI in response to changes in the input.</a:t>
            </a:r>
            <a:endParaRPr lang="es-ES" sz="2400" dirty="0">
              <a:solidFill>
                <a:schemeClr val="accent4"/>
              </a:solidFill>
            </a:endParaRPr>
          </a:p>
        </p:txBody>
      </p:sp>
    </p:spTree>
    <p:extLst>
      <p:ext uri="{BB962C8B-B14F-4D97-AF65-F5344CB8AC3E}">
        <p14:creationId xmlns:p14="http://schemas.microsoft.com/office/powerpoint/2010/main" val="117877689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arcador de texto 3"/>
          <p:cNvSpPr>
            <a:spLocks noGrp="1"/>
          </p:cNvSpPr>
          <p:nvPr>
            <p:ph type="body" sz="quarter" idx="12"/>
          </p:nvPr>
        </p:nvSpPr>
        <p:spPr/>
        <p:txBody>
          <a:bodyPr/>
          <a:lstStyle/>
          <a:p>
            <a:endParaRPr lang="en-US"/>
          </a:p>
        </p:txBody>
      </p:sp>
      <p:pic>
        <p:nvPicPr>
          <p:cNvPr id="5" name="Imagen 4"/>
          <p:cNvPicPr>
            <a:picLocks noChangeAspect="1"/>
          </p:cNvPicPr>
          <p:nvPr/>
        </p:nvPicPr>
        <p:blipFill rotWithShape="1">
          <a:blip r:embed="rId2"/>
          <a:srcRect b="39316"/>
          <a:stretch/>
        </p:blipFill>
        <p:spPr>
          <a:xfrm>
            <a:off x="723978" y="1819716"/>
            <a:ext cx="5718856" cy="3881891"/>
          </a:xfrm>
          <a:prstGeom prst="rect">
            <a:avLst/>
          </a:prstGeom>
        </p:spPr>
      </p:pic>
      <p:pic>
        <p:nvPicPr>
          <p:cNvPr id="6" name="Imagen 5"/>
          <p:cNvPicPr>
            <a:picLocks noChangeAspect="1"/>
          </p:cNvPicPr>
          <p:nvPr/>
        </p:nvPicPr>
        <p:blipFill rotWithShape="1">
          <a:blip r:embed="rId2"/>
          <a:srcRect t="62048" r="35171"/>
          <a:stretch/>
        </p:blipFill>
        <p:spPr>
          <a:xfrm>
            <a:off x="7200716" y="1819716"/>
            <a:ext cx="3958167" cy="2591934"/>
          </a:xfrm>
          <a:prstGeom prst="rect">
            <a:avLst/>
          </a:prstGeom>
        </p:spPr>
      </p:pic>
      <p:sp>
        <p:nvSpPr>
          <p:cNvPr id="7" name="Marcador de contenido 2"/>
          <p:cNvSpPr>
            <a:spLocks noGrp="1"/>
          </p:cNvSpPr>
          <p:nvPr>
            <p:ph idx="1"/>
          </p:nvPr>
        </p:nvSpPr>
        <p:spPr>
          <a:xfrm>
            <a:off x="723978" y="919765"/>
            <a:ext cx="10813994" cy="572446"/>
          </a:xfrm>
        </p:spPr>
        <p:txBody>
          <a:bodyPr/>
          <a:lstStyle/>
          <a:p>
            <a:pPr marL="0" indent="0">
              <a:buNone/>
            </a:pPr>
            <a:r>
              <a:rPr lang="en-US" dirty="0"/>
              <a:t>In the body we can add boxes that have content.</a:t>
            </a:r>
          </a:p>
        </p:txBody>
      </p:sp>
      <p:sp>
        <p:nvSpPr>
          <p:cNvPr id="8" name="Rectángulo 7"/>
          <p:cNvSpPr/>
          <p:nvPr/>
        </p:nvSpPr>
        <p:spPr>
          <a:xfrm>
            <a:off x="1249458" y="3807229"/>
            <a:ext cx="3200400" cy="274320"/>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ángulo 8"/>
          <p:cNvSpPr/>
          <p:nvPr/>
        </p:nvSpPr>
        <p:spPr>
          <a:xfrm>
            <a:off x="983451" y="3195395"/>
            <a:ext cx="1230284" cy="216131"/>
          </a:xfrm>
          <a:prstGeom prst="rect">
            <a:avLst/>
          </a:prstGeom>
          <a:solidFill>
            <a:schemeClr val="accent6">
              <a:lumMod val="40000"/>
              <a:lumOff val="6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1100" dirty="0" smtClean="0">
                <a:solidFill>
                  <a:schemeClr val="tx1"/>
                </a:solidFill>
                <a:latin typeface="Arial" panose="020B0604020202020204" pitchFamily="34" charset="0"/>
                <a:cs typeface="Arial" panose="020B0604020202020204" pitchFamily="34" charset="0"/>
              </a:rPr>
              <a:t>dashboardBody</a:t>
            </a:r>
            <a:r>
              <a:rPr lang="es-MX" sz="1100" dirty="0" smtClean="0">
                <a:solidFill>
                  <a:schemeClr val="tx1"/>
                </a:solidFill>
              </a:rPr>
              <a:t>(</a:t>
            </a:r>
            <a:endParaRPr lang="en-US" sz="1100" dirty="0">
              <a:solidFill>
                <a:schemeClr val="tx1"/>
              </a:solidFill>
            </a:endParaRPr>
          </a:p>
        </p:txBody>
      </p:sp>
      <p:sp>
        <p:nvSpPr>
          <p:cNvPr id="10" name="Rectángulo 9"/>
          <p:cNvSpPr/>
          <p:nvPr/>
        </p:nvSpPr>
        <p:spPr>
          <a:xfrm>
            <a:off x="1249457" y="4202931"/>
            <a:ext cx="5020887" cy="859519"/>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ángulo 10"/>
          <p:cNvSpPr/>
          <p:nvPr/>
        </p:nvSpPr>
        <p:spPr>
          <a:xfrm>
            <a:off x="1124766" y="3576798"/>
            <a:ext cx="847899" cy="230431"/>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1100" dirty="0" smtClean="0">
                <a:solidFill>
                  <a:schemeClr val="tx1"/>
                </a:solidFill>
                <a:latin typeface="Arial" panose="020B0604020202020204" pitchFamily="34" charset="0"/>
                <a:cs typeface="Arial" panose="020B0604020202020204" pitchFamily="34" charset="0"/>
              </a:rPr>
              <a:t>fluidRow(</a:t>
            </a:r>
            <a:endParaRPr lang="en-US" sz="1100" dirty="0">
              <a:solidFill>
                <a:schemeClr val="tx1"/>
              </a:solidFill>
              <a:latin typeface="Arial" panose="020B0604020202020204" pitchFamily="34" charset="0"/>
              <a:cs typeface="Arial" panose="020B0604020202020204" pitchFamily="34" charset="0"/>
            </a:endParaRPr>
          </a:p>
        </p:txBody>
      </p:sp>
      <p:sp>
        <p:nvSpPr>
          <p:cNvPr id="12" name="Rectángulo 11"/>
          <p:cNvSpPr/>
          <p:nvPr/>
        </p:nvSpPr>
        <p:spPr>
          <a:xfrm>
            <a:off x="1124767" y="5062450"/>
            <a:ext cx="216132" cy="236597"/>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1100" dirty="0" smtClean="0">
                <a:solidFill>
                  <a:schemeClr val="tx1"/>
                </a:solidFill>
                <a:latin typeface="Arial" panose="020B0604020202020204" pitchFamily="34" charset="0"/>
                <a:cs typeface="Arial" panose="020B0604020202020204" pitchFamily="34" charset="0"/>
              </a:rPr>
              <a:t>)</a:t>
            </a:r>
            <a:endParaRPr lang="en-US" sz="1100" dirty="0">
              <a:solidFill>
                <a:schemeClr val="tx1"/>
              </a:solidFill>
              <a:latin typeface="Arial" panose="020B0604020202020204" pitchFamily="34" charset="0"/>
              <a:cs typeface="Arial" panose="020B0604020202020204" pitchFamily="34" charset="0"/>
            </a:endParaRPr>
          </a:p>
        </p:txBody>
      </p:sp>
      <p:sp>
        <p:nvSpPr>
          <p:cNvPr id="13" name="Rectángulo 12"/>
          <p:cNvSpPr/>
          <p:nvPr/>
        </p:nvSpPr>
        <p:spPr>
          <a:xfrm>
            <a:off x="908634" y="5263729"/>
            <a:ext cx="216132" cy="236597"/>
          </a:xfrm>
          <a:prstGeom prst="rect">
            <a:avLst/>
          </a:prstGeom>
          <a:solidFill>
            <a:schemeClr val="accent6">
              <a:lumMod val="40000"/>
              <a:lumOff val="6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1100" dirty="0" smtClean="0">
                <a:solidFill>
                  <a:schemeClr val="tx1"/>
                </a:solidFill>
                <a:latin typeface="Arial" panose="020B0604020202020204" pitchFamily="34" charset="0"/>
                <a:cs typeface="Arial" panose="020B0604020202020204" pitchFamily="34" charset="0"/>
              </a:rPr>
              <a:t>)</a:t>
            </a:r>
            <a:endParaRPr lang="en-US" sz="1100" dirty="0">
              <a:solidFill>
                <a:schemeClr val="tx1"/>
              </a:solidFill>
              <a:latin typeface="Arial" panose="020B0604020202020204" pitchFamily="34" charset="0"/>
              <a:cs typeface="Arial" panose="020B0604020202020204" pitchFamily="34" charset="0"/>
            </a:endParaRPr>
          </a:p>
        </p:txBody>
      </p:sp>
      <p:sp>
        <p:nvSpPr>
          <p:cNvPr id="14" name="Rectángulo 13"/>
          <p:cNvSpPr/>
          <p:nvPr/>
        </p:nvSpPr>
        <p:spPr>
          <a:xfrm>
            <a:off x="7403646" y="2123823"/>
            <a:ext cx="2008910" cy="444735"/>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ángulo 14"/>
          <p:cNvSpPr/>
          <p:nvPr/>
        </p:nvSpPr>
        <p:spPr>
          <a:xfrm>
            <a:off x="7403646" y="2775778"/>
            <a:ext cx="3621579" cy="916235"/>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ángulo 15"/>
          <p:cNvSpPr/>
          <p:nvPr/>
        </p:nvSpPr>
        <p:spPr>
          <a:xfrm>
            <a:off x="7200715" y="4528704"/>
            <a:ext cx="3958168" cy="485528"/>
          </a:xfrm>
          <a:prstGeom prst="rect">
            <a:avLst/>
          </a:prstGeom>
          <a:solidFill>
            <a:schemeClr val="accent6">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s-MX" sz="1200" dirty="0">
                <a:solidFill>
                  <a:schemeClr val="tx1"/>
                </a:solidFill>
                <a:latin typeface="Arial" panose="020B0604020202020204" pitchFamily="34" charset="0"/>
                <a:cs typeface="Arial" panose="020B0604020202020204" pitchFamily="34" charset="0"/>
              </a:rPr>
              <a:t>h</a:t>
            </a:r>
            <a:r>
              <a:rPr lang="es-MX" sz="1200" dirty="0" smtClean="0">
                <a:solidFill>
                  <a:schemeClr val="tx1"/>
                </a:solidFill>
                <a:latin typeface="Arial" panose="020B0604020202020204" pitchFamily="34" charset="0"/>
                <a:cs typeface="Arial" panose="020B0604020202020204" pitchFamily="34" charset="0"/>
              </a:rPr>
              <a:t>istdata contiene 500 valores aleatorios generados a partir de una distribución normal</a:t>
            </a:r>
            <a:endParaRPr lang="en-US" sz="1200" dirty="0">
              <a:solidFill>
                <a:schemeClr val="tx1"/>
              </a:solidFill>
              <a:latin typeface="Arial" panose="020B0604020202020204" pitchFamily="34" charset="0"/>
              <a:cs typeface="Arial" panose="020B0604020202020204" pitchFamily="34" charset="0"/>
            </a:endParaRPr>
          </a:p>
        </p:txBody>
      </p:sp>
      <p:sp>
        <p:nvSpPr>
          <p:cNvPr id="17" name="Rectángulo 16"/>
          <p:cNvSpPr/>
          <p:nvPr/>
        </p:nvSpPr>
        <p:spPr>
          <a:xfrm>
            <a:off x="7200715" y="5299047"/>
            <a:ext cx="3958167" cy="960436"/>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panose="020B0604020202020204" pitchFamily="34" charset="0"/>
              <a:buChar char="•"/>
            </a:pPr>
            <a:r>
              <a:rPr lang="es-MX" sz="1200" dirty="0" smtClean="0">
                <a:solidFill>
                  <a:schemeClr val="tx1"/>
                </a:solidFill>
              </a:rPr>
              <a:t>data </a:t>
            </a:r>
            <a:r>
              <a:rPr lang="es-MX" sz="1200" dirty="0">
                <a:solidFill>
                  <a:schemeClr val="tx1"/>
                </a:solidFill>
              </a:rPr>
              <a:t>contiene un subconjunto de histdata basado en el valor del slider de entrada (</a:t>
            </a:r>
            <a:r>
              <a:rPr lang="es-MX" sz="1200" dirty="0" smtClean="0">
                <a:solidFill>
                  <a:schemeClr val="tx1"/>
                </a:solidFill>
              </a:rPr>
              <a:t>input$slider)</a:t>
            </a:r>
          </a:p>
          <a:p>
            <a:pPr marL="171450" indent="-171450">
              <a:buFont typeface="Arial" panose="020B0604020202020204" pitchFamily="34" charset="0"/>
              <a:buChar char="•"/>
            </a:pPr>
            <a:r>
              <a:rPr lang="es-MX" sz="1200" dirty="0" smtClean="0">
                <a:solidFill>
                  <a:schemeClr val="tx1"/>
                </a:solidFill>
              </a:rPr>
              <a:t>seq_len(input$slider</a:t>
            </a:r>
            <a:r>
              <a:rPr lang="es-MX" sz="1200" dirty="0">
                <a:solidFill>
                  <a:schemeClr val="tx1"/>
                </a:solidFill>
              </a:rPr>
              <a:t>) crea una secuencia de números del 1 al valor del slider.</a:t>
            </a:r>
            <a:endParaRPr lang="en-US" sz="1200" dirty="0">
              <a:solidFill>
                <a:schemeClr val="tx1"/>
              </a:solidFill>
            </a:endParaRPr>
          </a:p>
        </p:txBody>
      </p:sp>
      <p:cxnSp>
        <p:nvCxnSpPr>
          <p:cNvPr id="22" name="Conector angular 21"/>
          <p:cNvCxnSpPr>
            <a:endCxn id="16" idx="1"/>
          </p:cNvCxnSpPr>
          <p:nvPr/>
        </p:nvCxnSpPr>
        <p:spPr>
          <a:xfrm rot="5400000">
            <a:off x="6089542" y="3457364"/>
            <a:ext cx="2425278" cy="202931"/>
          </a:xfrm>
          <a:prstGeom prst="bentConnector4">
            <a:avLst>
              <a:gd name="adj1" fmla="val -934"/>
              <a:gd name="adj2" fmla="val 212649"/>
            </a:avLst>
          </a:prstGeom>
          <a:ln>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5" name="Conector angular 24"/>
          <p:cNvCxnSpPr>
            <a:stCxn id="15" idx="3"/>
            <a:endCxn id="17" idx="3"/>
          </p:cNvCxnSpPr>
          <p:nvPr/>
        </p:nvCxnSpPr>
        <p:spPr>
          <a:xfrm>
            <a:off x="11025225" y="3233896"/>
            <a:ext cx="133657" cy="2545369"/>
          </a:xfrm>
          <a:prstGeom prst="bentConnector3">
            <a:avLst>
              <a:gd name="adj1" fmla="val 271035"/>
            </a:avLst>
          </a:prstGeom>
          <a:ln>
            <a:tailEnd type="triangle"/>
          </a:ln>
        </p:spPr>
        <p:style>
          <a:lnRef idx="1">
            <a:schemeClr val="accent2"/>
          </a:lnRef>
          <a:fillRef idx="0">
            <a:schemeClr val="accent2"/>
          </a:fillRef>
          <a:effectRef idx="0">
            <a:schemeClr val="accent2"/>
          </a:effectRef>
          <a:fontRef idx="minor">
            <a:schemeClr val="tx1"/>
          </a:fontRef>
        </p:style>
      </p:cxnSp>
      <p:sp>
        <p:nvSpPr>
          <p:cNvPr id="26" name="Rectángulo 25"/>
          <p:cNvSpPr/>
          <p:nvPr/>
        </p:nvSpPr>
        <p:spPr>
          <a:xfrm>
            <a:off x="983451" y="2948711"/>
            <a:ext cx="1518680" cy="199750"/>
          </a:xfrm>
          <a:prstGeom prst="rect">
            <a:avLst/>
          </a:prstGeom>
          <a:solidFill>
            <a:srgbClr val="FFE07D"/>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1100" dirty="0" smtClean="0">
                <a:solidFill>
                  <a:schemeClr val="tx1"/>
                </a:solidFill>
                <a:latin typeface="Arial" panose="020B0604020202020204" pitchFamily="34" charset="0"/>
                <a:cs typeface="Arial" panose="020B0604020202020204" pitchFamily="34" charset="0"/>
              </a:rPr>
              <a:t>dashboardSidebar(),</a:t>
            </a:r>
            <a:endParaRPr lang="en-US" sz="1100" dirty="0">
              <a:solidFill>
                <a:schemeClr val="tx1"/>
              </a:solidFill>
            </a:endParaRPr>
          </a:p>
        </p:txBody>
      </p:sp>
    </p:spTree>
    <p:extLst>
      <p:ext uri="{BB962C8B-B14F-4D97-AF65-F5344CB8AC3E}">
        <p14:creationId xmlns:p14="http://schemas.microsoft.com/office/powerpoint/2010/main" val="249673983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arcador de texto 3"/>
          <p:cNvSpPr>
            <a:spLocks noGrp="1"/>
          </p:cNvSpPr>
          <p:nvPr>
            <p:ph type="body" sz="quarter" idx="12"/>
          </p:nvPr>
        </p:nvSpPr>
        <p:spPr/>
        <p:txBody>
          <a:bodyPr/>
          <a:lstStyle/>
          <a:p>
            <a:endParaRPr lang="en-US"/>
          </a:p>
        </p:txBody>
      </p:sp>
      <p:pic>
        <p:nvPicPr>
          <p:cNvPr id="5" name="Imagen 4"/>
          <p:cNvPicPr>
            <a:picLocks noChangeAspect="1"/>
          </p:cNvPicPr>
          <p:nvPr/>
        </p:nvPicPr>
        <p:blipFill rotWithShape="1">
          <a:blip r:embed="rId2"/>
          <a:srcRect b="31658"/>
          <a:stretch/>
        </p:blipFill>
        <p:spPr>
          <a:xfrm>
            <a:off x="1951952" y="1797979"/>
            <a:ext cx="8588586" cy="3762323"/>
          </a:xfrm>
          <a:prstGeom prst="rect">
            <a:avLst/>
          </a:prstGeom>
        </p:spPr>
      </p:pic>
    </p:spTree>
    <p:extLst>
      <p:ext uri="{BB962C8B-B14F-4D97-AF65-F5344CB8AC3E}">
        <p14:creationId xmlns:p14="http://schemas.microsoft.com/office/powerpoint/2010/main" val="159916485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smtClean="0"/>
              <a:t>Sibedar</a:t>
            </a:r>
            <a:endParaRPr lang="en-US" dirty="0"/>
          </a:p>
        </p:txBody>
      </p:sp>
      <p:sp>
        <p:nvSpPr>
          <p:cNvPr id="4" name="Marcador de texto 3"/>
          <p:cNvSpPr>
            <a:spLocks noGrp="1"/>
          </p:cNvSpPr>
          <p:nvPr>
            <p:ph type="body" sz="quarter" idx="12"/>
          </p:nvPr>
        </p:nvSpPr>
        <p:spPr/>
        <p:txBody>
          <a:bodyPr/>
          <a:lstStyle/>
          <a:p>
            <a:endParaRPr lang="en-US"/>
          </a:p>
        </p:txBody>
      </p:sp>
      <p:sp>
        <p:nvSpPr>
          <p:cNvPr id="5" name="Marcador de contenido 4"/>
          <p:cNvSpPr>
            <a:spLocks noGrp="1"/>
          </p:cNvSpPr>
          <p:nvPr>
            <p:ph idx="1"/>
          </p:nvPr>
        </p:nvSpPr>
        <p:spPr>
          <a:xfrm>
            <a:off x="838199" y="1690687"/>
            <a:ext cx="10674927" cy="1110702"/>
          </a:xfrm>
        </p:spPr>
        <p:txBody>
          <a:bodyPr>
            <a:normAutofit/>
          </a:bodyPr>
          <a:lstStyle/>
          <a:p>
            <a:pPr marL="0" indent="0">
              <a:buNone/>
            </a:pPr>
            <a:r>
              <a:rPr lang="en-US" sz="2400" dirty="0"/>
              <a:t>Next, we can add content to the </a:t>
            </a:r>
            <a:r>
              <a:rPr lang="en-US" sz="2400" dirty="0" smtClean="0"/>
              <a:t>sidebar, we’ll </a:t>
            </a:r>
            <a:r>
              <a:rPr lang="en-US" sz="2400" dirty="0"/>
              <a:t>add menu items that behave like tabs. These function similarly to </a:t>
            </a:r>
            <a:r>
              <a:rPr lang="en-US" sz="2400" dirty="0" err="1"/>
              <a:t>Shiny’s</a:t>
            </a:r>
            <a:r>
              <a:rPr lang="en-US" sz="2400" dirty="0"/>
              <a:t> </a:t>
            </a:r>
            <a:r>
              <a:rPr lang="en-US" sz="2400" dirty="0" err="1"/>
              <a:t>tabPanels</a:t>
            </a:r>
            <a:r>
              <a:rPr lang="en-US" sz="2400" dirty="0"/>
              <a:t>: when you click on one menu item, it shows a different set of content in the main body.</a:t>
            </a:r>
          </a:p>
        </p:txBody>
      </p:sp>
      <p:pic>
        <p:nvPicPr>
          <p:cNvPr id="7" name="Imagen 6"/>
          <p:cNvPicPr>
            <a:picLocks noChangeAspect="1"/>
          </p:cNvPicPr>
          <p:nvPr/>
        </p:nvPicPr>
        <p:blipFill>
          <a:blip r:embed="rId2"/>
          <a:stretch>
            <a:fillRect/>
          </a:stretch>
        </p:blipFill>
        <p:spPr>
          <a:xfrm>
            <a:off x="2170431" y="3682624"/>
            <a:ext cx="7214508" cy="1884046"/>
          </a:xfrm>
          <a:prstGeom prst="rect">
            <a:avLst/>
          </a:prstGeom>
        </p:spPr>
      </p:pic>
      <p:sp>
        <p:nvSpPr>
          <p:cNvPr id="8" name="Rectángulo 7"/>
          <p:cNvSpPr/>
          <p:nvPr/>
        </p:nvSpPr>
        <p:spPr>
          <a:xfrm>
            <a:off x="2170431" y="3231344"/>
            <a:ext cx="1798190" cy="199750"/>
          </a:xfrm>
          <a:prstGeom prst="rect">
            <a:avLst/>
          </a:prstGeom>
          <a:solidFill>
            <a:srgbClr val="FFE07D"/>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1300" dirty="0" smtClean="0">
                <a:solidFill>
                  <a:schemeClr val="tx1"/>
                </a:solidFill>
                <a:latin typeface="Arial" panose="020B0604020202020204" pitchFamily="34" charset="0"/>
                <a:cs typeface="Arial" panose="020B0604020202020204" pitchFamily="34" charset="0"/>
              </a:rPr>
              <a:t>dashboardSidebar(),</a:t>
            </a:r>
            <a:endParaRPr lang="en-US" sz="1300" dirty="0">
              <a:solidFill>
                <a:schemeClr val="tx1"/>
              </a:solidFill>
            </a:endParaRPr>
          </a:p>
        </p:txBody>
      </p:sp>
      <p:sp>
        <p:nvSpPr>
          <p:cNvPr id="10" name="Rectángulo 9"/>
          <p:cNvSpPr/>
          <p:nvPr/>
        </p:nvSpPr>
        <p:spPr>
          <a:xfrm>
            <a:off x="2734887" y="4472247"/>
            <a:ext cx="6525491" cy="257695"/>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ángulo 10"/>
          <p:cNvSpPr/>
          <p:nvPr/>
        </p:nvSpPr>
        <p:spPr>
          <a:xfrm>
            <a:off x="2734887" y="4761763"/>
            <a:ext cx="5428211" cy="257695"/>
          </a:xfrm>
          <a:prstGeom prst="rect">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5795961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838200" y="846666"/>
            <a:ext cx="10515600" cy="589617"/>
          </a:xfrm>
        </p:spPr>
        <p:txBody>
          <a:bodyPr/>
          <a:lstStyle/>
          <a:p>
            <a:r>
              <a:rPr lang="es-MX" dirty="0"/>
              <a:t>Sibedar</a:t>
            </a:r>
            <a:endParaRPr lang="en-US" dirty="0"/>
          </a:p>
        </p:txBody>
      </p:sp>
      <p:sp>
        <p:nvSpPr>
          <p:cNvPr id="4" name="Marcador de texto 3"/>
          <p:cNvSpPr>
            <a:spLocks noGrp="1"/>
          </p:cNvSpPr>
          <p:nvPr>
            <p:ph type="body" sz="quarter" idx="12"/>
          </p:nvPr>
        </p:nvSpPr>
        <p:spPr/>
        <p:txBody>
          <a:bodyPr/>
          <a:lstStyle/>
          <a:p>
            <a:endParaRPr lang="en-US"/>
          </a:p>
        </p:txBody>
      </p:sp>
      <p:sp>
        <p:nvSpPr>
          <p:cNvPr id="5" name="Marcador de contenido 4"/>
          <p:cNvSpPr>
            <a:spLocks noGrp="1"/>
          </p:cNvSpPr>
          <p:nvPr>
            <p:ph idx="1"/>
          </p:nvPr>
        </p:nvSpPr>
        <p:spPr>
          <a:xfrm>
            <a:off x="838198" y="1614021"/>
            <a:ext cx="8979133" cy="427566"/>
          </a:xfrm>
        </p:spPr>
        <p:txBody>
          <a:bodyPr>
            <a:normAutofit/>
          </a:bodyPr>
          <a:lstStyle/>
          <a:p>
            <a:pPr marL="0" indent="0">
              <a:buNone/>
            </a:pPr>
            <a:r>
              <a:rPr lang="en-US" sz="2400" dirty="0"/>
              <a:t>In the body, add tabItems with corrsponding values for tabName:</a:t>
            </a:r>
          </a:p>
        </p:txBody>
      </p:sp>
      <p:pic>
        <p:nvPicPr>
          <p:cNvPr id="7" name="Imagen 6"/>
          <p:cNvPicPr>
            <a:picLocks noChangeAspect="1"/>
          </p:cNvPicPr>
          <p:nvPr/>
        </p:nvPicPr>
        <p:blipFill>
          <a:blip r:embed="rId2"/>
          <a:stretch>
            <a:fillRect/>
          </a:stretch>
        </p:blipFill>
        <p:spPr>
          <a:xfrm>
            <a:off x="838198" y="2118253"/>
            <a:ext cx="6304609" cy="4590118"/>
          </a:xfrm>
          <a:prstGeom prst="rect">
            <a:avLst/>
          </a:prstGeom>
        </p:spPr>
      </p:pic>
      <p:sp>
        <p:nvSpPr>
          <p:cNvPr id="8" name="Rectángulo 7"/>
          <p:cNvSpPr/>
          <p:nvPr/>
        </p:nvSpPr>
        <p:spPr>
          <a:xfrm>
            <a:off x="1213657" y="2643706"/>
            <a:ext cx="964277" cy="204875"/>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1300" dirty="0" smtClean="0">
                <a:solidFill>
                  <a:schemeClr val="tx1"/>
                </a:solidFill>
                <a:latin typeface="Arial" panose="020B0604020202020204" pitchFamily="34" charset="0"/>
                <a:cs typeface="Arial" panose="020B0604020202020204" pitchFamily="34" charset="0"/>
              </a:rPr>
              <a:t>tabItems(</a:t>
            </a:r>
            <a:endParaRPr lang="en-US" sz="1300" dirty="0">
              <a:solidFill>
                <a:schemeClr val="tx1"/>
              </a:solidFill>
              <a:latin typeface="Arial" panose="020B0604020202020204" pitchFamily="34" charset="0"/>
              <a:cs typeface="Arial" panose="020B0604020202020204" pitchFamily="34" charset="0"/>
            </a:endParaRPr>
          </a:p>
        </p:txBody>
      </p:sp>
      <p:sp>
        <p:nvSpPr>
          <p:cNvPr id="9" name="Rectángulo 8"/>
          <p:cNvSpPr/>
          <p:nvPr/>
        </p:nvSpPr>
        <p:spPr>
          <a:xfrm>
            <a:off x="1213657" y="6229263"/>
            <a:ext cx="207820" cy="204875"/>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1300" dirty="0">
                <a:solidFill>
                  <a:schemeClr val="tx1"/>
                </a:solidFill>
                <a:latin typeface="Arial" panose="020B0604020202020204" pitchFamily="34" charset="0"/>
                <a:cs typeface="Arial" panose="020B0604020202020204" pitchFamily="34" charset="0"/>
              </a:rPr>
              <a:t>)</a:t>
            </a:r>
            <a:endParaRPr lang="en-US" sz="1300" dirty="0">
              <a:solidFill>
                <a:schemeClr val="tx1"/>
              </a:solidFill>
              <a:latin typeface="Arial" panose="020B0604020202020204" pitchFamily="34" charset="0"/>
              <a:cs typeface="Arial" panose="020B0604020202020204" pitchFamily="34" charset="0"/>
            </a:endParaRPr>
          </a:p>
        </p:txBody>
      </p:sp>
      <p:sp>
        <p:nvSpPr>
          <p:cNvPr id="10" name="Rectángulo 9"/>
          <p:cNvSpPr/>
          <p:nvPr/>
        </p:nvSpPr>
        <p:spPr>
          <a:xfrm>
            <a:off x="1354975" y="3075709"/>
            <a:ext cx="5503025" cy="2136371"/>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ángulo 10"/>
          <p:cNvSpPr/>
          <p:nvPr/>
        </p:nvSpPr>
        <p:spPr>
          <a:xfrm>
            <a:off x="1354975" y="5572472"/>
            <a:ext cx="2394065" cy="656792"/>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Imagen 11"/>
          <p:cNvPicPr>
            <a:picLocks noChangeAspect="1"/>
          </p:cNvPicPr>
          <p:nvPr/>
        </p:nvPicPr>
        <p:blipFill rotWithShape="1">
          <a:blip r:embed="rId3"/>
          <a:srcRect b="31658"/>
          <a:stretch/>
        </p:blipFill>
        <p:spPr>
          <a:xfrm>
            <a:off x="7097530" y="2180365"/>
            <a:ext cx="4759510" cy="2084955"/>
          </a:xfrm>
          <a:prstGeom prst="rect">
            <a:avLst/>
          </a:prstGeom>
        </p:spPr>
      </p:pic>
      <p:pic>
        <p:nvPicPr>
          <p:cNvPr id="13" name="Imagen 12"/>
          <p:cNvPicPr>
            <a:picLocks noChangeAspect="1"/>
          </p:cNvPicPr>
          <p:nvPr/>
        </p:nvPicPr>
        <p:blipFill rotWithShape="1">
          <a:blip r:embed="rId4"/>
          <a:srcRect b="32521"/>
          <a:stretch/>
        </p:blipFill>
        <p:spPr>
          <a:xfrm>
            <a:off x="7142808" y="4404099"/>
            <a:ext cx="4714232" cy="2030039"/>
          </a:xfrm>
          <a:prstGeom prst="rect">
            <a:avLst/>
          </a:prstGeom>
        </p:spPr>
      </p:pic>
    </p:spTree>
    <p:extLst>
      <p:ext uri="{BB962C8B-B14F-4D97-AF65-F5344CB8AC3E}">
        <p14:creationId xmlns:p14="http://schemas.microsoft.com/office/powerpoint/2010/main" val="236256927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D8193F9-9AD6-D465-D3CE-0399ABA1C38E}"/>
              </a:ext>
            </a:extLst>
          </p:cNvPr>
          <p:cNvSpPr>
            <a:spLocks noGrp="1"/>
          </p:cNvSpPr>
          <p:nvPr>
            <p:ph type="title"/>
          </p:nvPr>
        </p:nvSpPr>
        <p:spPr/>
        <p:txBody>
          <a:bodyPr/>
          <a:lstStyle/>
          <a:p>
            <a:r>
              <a:rPr lang="es-ES" dirty="0" err="1"/>
              <a:t>Shiny</a:t>
            </a:r>
            <a:endParaRPr lang="en-GB" dirty="0"/>
          </a:p>
        </p:txBody>
      </p:sp>
      <p:sp>
        <p:nvSpPr>
          <p:cNvPr id="4" name="Marcador de contenido 3">
            <a:extLst>
              <a:ext uri="{FF2B5EF4-FFF2-40B4-BE49-F238E27FC236}">
                <a16:creationId xmlns:a16="http://schemas.microsoft.com/office/drawing/2014/main" id="{CDC0C065-8133-EA9A-078A-60BEAB44D7E8}"/>
              </a:ext>
            </a:extLst>
          </p:cNvPr>
          <p:cNvSpPr>
            <a:spLocks noGrp="1"/>
          </p:cNvSpPr>
          <p:nvPr>
            <p:ph idx="1"/>
          </p:nvPr>
        </p:nvSpPr>
        <p:spPr>
          <a:xfrm>
            <a:off x="838200" y="1969477"/>
            <a:ext cx="10515600" cy="4207485"/>
          </a:xfrm>
        </p:spPr>
        <p:txBody>
          <a:bodyPr>
            <a:normAutofit/>
          </a:bodyPr>
          <a:lstStyle/>
          <a:p>
            <a:pPr marL="0" indent="0">
              <a:buNone/>
            </a:pPr>
            <a:r>
              <a:rPr lang="en-GB" sz="2400" i="1" dirty="0">
                <a:effectLst/>
                <a:ea typeface="Calibri" panose="020F0502020204030204" pitchFamily="34" charset="0"/>
              </a:rPr>
              <a:t>“Shiny is an open-source R package that provides an elegant and powerful web framework for building web applications using R. Shiny helps you turn your analyses into interactive web applications without requiring HTML, CSS, or JavaScript knowledge”.</a:t>
            </a:r>
          </a:p>
          <a:p>
            <a:pPr marL="0" indent="0">
              <a:buNone/>
            </a:pPr>
            <a:endParaRPr lang="en-GB" sz="2400" dirty="0">
              <a:effectLst/>
              <a:ea typeface="Calibri" panose="020F0502020204030204" pitchFamily="34" charset="0"/>
            </a:endParaRPr>
          </a:p>
          <a:p>
            <a:r>
              <a:rPr lang="en-GB" sz="2400" dirty="0">
                <a:ea typeface="Calibri" panose="020F0502020204030204" pitchFamily="34" charset="0"/>
              </a:rPr>
              <a:t>Provide a carefully curated set of user interface (UI) functions that generate the HTML, CSS, and Java Script needed for common tasks.</a:t>
            </a:r>
          </a:p>
          <a:p>
            <a:r>
              <a:rPr lang="en-GB" sz="2400" dirty="0">
                <a:ea typeface="Calibri" panose="020F0502020204030204" pitchFamily="34" charset="0"/>
              </a:rPr>
              <a:t>Reactive programming</a:t>
            </a:r>
          </a:p>
          <a:p>
            <a:r>
              <a:rPr lang="en-GB" sz="2400" dirty="0">
                <a:ea typeface="Calibri" panose="020F0502020204030204" pitchFamily="34" charset="0"/>
              </a:rPr>
              <a:t>Create dashboards that track important high-level performance indicators</a:t>
            </a:r>
          </a:p>
          <a:p>
            <a:r>
              <a:rPr lang="en-GB" sz="2400" dirty="0">
                <a:ea typeface="Calibri" panose="020F0502020204030204" pitchFamily="34" charset="0"/>
              </a:rPr>
              <a:t>Communicate complex models with an interactive sensitive analysis</a:t>
            </a:r>
          </a:p>
        </p:txBody>
      </p:sp>
      <p:sp>
        <p:nvSpPr>
          <p:cNvPr id="5" name="Marcador de texto 4">
            <a:extLst>
              <a:ext uri="{FF2B5EF4-FFF2-40B4-BE49-F238E27FC236}">
                <a16:creationId xmlns:a16="http://schemas.microsoft.com/office/drawing/2014/main" id="{832D50BC-802B-615C-C03A-F2BA5AF0EA7D}"/>
              </a:ext>
            </a:extLst>
          </p:cNvPr>
          <p:cNvSpPr>
            <a:spLocks noGrp="1"/>
          </p:cNvSpPr>
          <p:nvPr>
            <p:ph type="body" sz="quarter" idx="12"/>
          </p:nvPr>
        </p:nvSpPr>
        <p:spPr/>
        <p:txBody>
          <a:bodyPr/>
          <a:lstStyle/>
          <a:p>
            <a:r>
              <a:rPr lang="en-GB" dirty="0"/>
              <a:t>Shiny</a:t>
            </a:r>
          </a:p>
          <a:p>
            <a:endParaRPr lang="en-GB" dirty="0"/>
          </a:p>
        </p:txBody>
      </p:sp>
    </p:spTree>
    <p:extLst>
      <p:ext uri="{BB962C8B-B14F-4D97-AF65-F5344CB8AC3E}">
        <p14:creationId xmlns:p14="http://schemas.microsoft.com/office/powerpoint/2010/main" val="313115577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smtClean="0"/>
              <a:t>References</a:t>
            </a:r>
            <a:endParaRPr lang="en-US" dirty="0"/>
          </a:p>
        </p:txBody>
      </p:sp>
      <p:sp>
        <p:nvSpPr>
          <p:cNvPr id="3" name="Marcador de contenido 2"/>
          <p:cNvSpPr>
            <a:spLocks noGrp="1"/>
          </p:cNvSpPr>
          <p:nvPr>
            <p:ph idx="1"/>
          </p:nvPr>
        </p:nvSpPr>
        <p:spPr/>
        <p:txBody>
          <a:bodyPr/>
          <a:lstStyle/>
          <a:p>
            <a:r>
              <a:rPr lang="en-US" dirty="0">
                <a:hlinkClick r:id="rId2"/>
              </a:rPr>
              <a:t>https://</a:t>
            </a:r>
            <a:r>
              <a:rPr lang="en-US" dirty="0" smtClean="0">
                <a:hlinkClick r:id="rId2"/>
              </a:rPr>
              <a:t>rstudio.github.io/shinydashboard/get_started.html</a:t>
            </a:r>
            <a:r>
              <a:rPr lang="en-US" dirty="0" smtClean="0"/>
              <a:t> </a:t>
            </a:r>
          </a:p>
          <a:p>
            <a:r>
              <a:rPr lang="en-US" dirty="0">
                <a:hlinkClick r:id="rId3"/>
              </a:rPr>
              <a:t>https://</a:t>
            </a:r>
            <a:r>
              <a:rPr lang="en-US" dirty="0" smtClean="0">
                <a:hlinkClick r:id="rId3"/>
              </a:rPr>
              <a:t>rstudio.github.io/shinydashboard/structure.html</a:t>
            </a:r>
            <a:r>
              <a:rPr lang="en-US" dirty="0" smtClean="0"/>
              <a:t> </a:t>
            </a:r>
            <a:endParaRPr lang="en-US" dirty="0"/>
          </a:p>
        </p:txBody>
      </p:sp>
      <p:sp>
        <p:nvSpPr>
          <p:cNvPr id="4" name="Marcador de texto 3"/>
          <p:cNvSpPr>
            <a:spLocks noGrp="1"/>
          </p:cNvSpPr>
          <p:nvPr>
            <p:ph type="body" sz="quarter" idx="12"/>
          </p:nvPr>
        </p:nvSpPr>
        <p:spPr/>
        <p:txBody>
          <a:bodyPr/>
          <a:lstStyle/>
          <a:p>
            <a:endParaRPr lang="en-US"/>
          </a:p>
        </p:txBody>
      </p:sp>
    </p:spTree>
    <p:extLst>
      <p:ext uri="{BB962C8B-B14F-4D97-AF65-F5344CB8AC3E}">
        <p14:creationId xmlns:p14="http://schemas.microsoft.com/office/powerpoint/2010/main" val="101635370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D8193F9-9AD6-D465-D3CE-0399ABA1C38E}"/>
              </a:ext>
            </a:extLst>
          </p:cNvPr>
          <p:cNvSpPr>
            <a:spLocks noGrp="1"/>
          </p:cNvSpPr>
          <p:nvPr>
            <p:ph type="title"/>
          </p:nvPr>
        </p:nvSpPr>
        <p:spPr/>
        <p:txBody>
          <a:bodyPr/>
          <a:lstStyle/>
          <a:p>
            <a:r>
              <a:rPr lang="es-ES" dirty="0" err="1"/>
              <a:t>Examples</a:t>
            </a:r>
            <a:r>
              <a:rPr lang="es-ES" dirty="0"/>
              <a:t> </a:t>
            </a:r>
            <a:r>
              <a:rPr lang="es-ES" dirty="0" err="1"/>
              <a:t>Shiny</a:t>
            </a:r>
            <a:r>
              <a:rPr lang="es-ES" dirty="0"/>
              <a:t> Apps</a:t>
            </a:r>
            <a:endParaRPr lang="en-GB" dirty="0"/>
          </a:p>
        </p:txBody>
      </p:sp>
      <p:sp>
        <p:nvSpPr>
          <p:cNvPr id="3" name="Content Placeholder 2">
            <a:extLst>
              <a:ext uri="{FF2B5EF4-FFF2-40B4-BE49-F238E27FC236}">
                <a16:creationId xmlns:a16="http://schemas.microsoft.com/office/drawing/2014/main" id="{7F17397A-FE43-B4AE-9875-B9186013CD69}"/>
              </a:ext>
            </a:extLst>
          </p:cNvPr>
          <p:cNvSpPr>
            <a:spLocks noGrp="1"/>
          </p:cNvSpPr>
          <p:nvPr>
            <p:ph sz="half" idx="2"/>
          </p:nvPr>
        </p:nvSpPr>
        <p:spPr/>
        <p:txBody>
          <a:bodyPr/>
          <a:lstStyle/>
          <a:p>
            <a:pPr marL="0" indent="0">
              <a:buNone/>
            </a:pPr>
            <a:r>
              <a:rPr lang="en-GB" sz="2800" dirty="0"/>
              <a:t>Shiny has a wide range of design uses. Examples include the following:</a:t>
            </a:r>
          </a:p>
          <a:p>
            <a:r>
              <a:rPr lang="en-GB" sz="2800" dirty="0"/>
              <a:t>Interactive</a:t>
            </a:r>
          </a:p>
          <a:p>
            <a:r>
              <a:rPr lang="en-GB" sz="2800" dirty="0"/>
              <a:t>Histograms</a:t>
            </a:r>
          </a:p>
          <a:p>
            <a:r>
              <a:rPr lang="en-GB" sz="2800" dirty="0"/>
              <a:t>Scatter plots</a:t>
            </a:r>
          </a:p>
        </p:txBody>
      </p:sp>
      <p:sp>
        <p:nvSpPr>
          <p:cNvPr id="5" name="Marcador de texto 4">
            <a:extLst>
              <a:ext uri="{FF2B5EF4-FFF2-40B4-BE49-F238E27FC236}">
                <a16:creationId xmlns:a16="http://schemas.microsoft.com/office/drawing/2014/main" id="{832D50BC-802B-615C-C03A-F2BA5AF0EA7D}"/>
              </a:ext>
            </a:extLst>
          </p:cNvPr>
          <p:cNvSpPr>
            <a:spLocks noGrp="1"/>
          </p:cNvSpPr>
          <p:nvPr>
            <p:ph type="body" sz="quarter" idx="12"/>
          </p:nvPr>
        </p:nvSpPr>
        <p:spPr/>
        <p:txBody>
          <a:bodyPr/>
          <a:lstStyle/>
          <a:p>
            <a:r>
              <a:rPr lang="en-GB" dirty="0"/>
              <a:t>Shiny</a:t>
            </a:r>
          </a:p>
          <a:p>
            <a:endParaRPr lang="en-GB" dirty="0"/>
          </a:p>
        </p:txBody>
      </p:sp>
      <p:pic>
        <p:nvPicPr>
          <p:cNvPr id="8" name="Picture 6" descr="Hello Shiny! Shiny app with number of bins slider on the left and histogram of frequency of waiting times on the right">
            <a:extLst>
              <a:ext uri="{FF2B5EF4-FFF2-40B4-BE49-F238E27FC236}">
                <a16:creationId xmlns:a16="http://schemas.microsoft.com/office/drawing/2014/main" id="{B6054B4D-B7B6-3D6F-3DFF-751EDCC93756}"/>
              </a:ext>
            </a:extLst>
          </p:cNvPr>
          <p:cNvPicPr>
            <a:picLocks noGrp="1" noChangeAspect="1" noChangeArrowheads="1"/>
          </p:cNvPicPr>
          <p:nvPr>
            <p:ph sz="half" idx="1"/>
          </p:nvPr>
        </p:nvPicPr>
        <p:blipFill rotWithShape="1">
          <a:blip r:embed="rId2">
            <a:extLst>
              <a:ext uri="{28A0092B-C50C-407E-A947-70E740481C1C}">
                <a14:useLocalDpi xmlns:a14="http://schemas.microsoft.com/office/drawing/2010/main" val="0"/>
              </a:ext>
            </a:extLst>
          </a:blip>
          <a:srcRect l="1104" t="6978" b="6701"/>
          <a:stretch/>
        </p:blipFill>
        <p:spPr bwMode="auto">
          <a:xfrm>
            <a:off x="605844" y="1780896"/>
            <a:ext cx="5593185" cy="2578287"/>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9DC6F586-7C8F-1C2F-8A87-6246CCD71FDD}"/>
              </a:ext>
            </a:extLst>
          </p:cNvPr>
          <p:cNvPicPr>
            <a:picLocks noChangeAspect="1"/>
          </p:cNvPicPr>
          <p:nvPr/>
        </p:nvPicPr>
        <p:blipFill rotWithShape="1">
          <a:blip r:embed="rId3"/>
          <a:srcRect t="6659"/>
          <a:stretch/>
        </p:blipFill>
        <p:spPr>
          <a:xfrm>
            <a:off x="605844" y="4359183"/>
            <a:ext cx="5547543" cy="2205289"/>
          </a:xfrm>
          <a:prstGeom prst="rect">
            <a:avLst/>
          </a:prstGeom>
        </p:spPr>
      </p:pic>
    </p:spTree>
    <p:extLst>
      <p:ext uri="{BB962C8B-B14F-4D97-AF65-F5344CB8AC3E}">
        <p14:creationId xmlns:p14="http://schemas.microsoft.com/office/powerpoint/2010/main" val="127294080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D8193F9-9AD6-D465-D3CE-0399ABA1C38E}"/>
              </a:ext>
            </a:extLst>
          </p:cNvPr>
          <p:cNvSpPr>
            <a:spLocks noGrp="1"/>
          </p:cNvSpPr>
          <p:nvPr>
            <p:ph type="title"/>
          </p:nvPr>
        </p:nvSpPr>
        <p:spPr/>
        <p:txBody>
          <a:bodyPr/>
          <a:lstStyle/>
          <a:p>
            <a:r>
              <a:rPr lang="es-ES" dirty="0"/>
              <a:t>Interactive </a:t>
            </a:r>
            <a:r>
              <a:rPr lang="es-ES" dirty="0" err="1"/>
              <a:t>visualizations</a:t>
            </a:r>
            <a:endParaRPr lang="en-GB" dirty="0"/>
          </a:p>
        </p:txBody>
      </p:sp>
      <p:sp>
        <p:nvSpPr>
          <p:cNvPr id="3" name="Content Placeholder 2">
            <a:extLst>
              <a:ext uri="{FF2B5EF4-FFF2-40B4-BE49-F238E27FC236}">
                <a16:creationId xmlns:a16="http://schemas.microsoft.com/office/drawing/2014/main" id="{7F17397A-FE43-B4AE-9875-B9186013CD69}"/>
              </a:ext>
            </a:extLst>
          </p:cNvPr>
          <p:cNvSpPr>
            <a:spLocks noGrp="1"/>
          </p:cNvSpPr>
          <p:nvPr>
            <p:ph sz="half" idx="2"/>
          </p:nvPr>
        </p:nvSpPr>
        <p:spPr>
          <a:xfrm>
            <a:off x="552450" y="1825625"/>
            <a:ext cx="10801350" cy="698500"/>
          </a:xfrm>
        </p:spPr>
        <p:txBody>
          <a:bodyPr>
            <a:normAutofit/>
          </a:bodyPr>
          <a:lstStyle/>
          <a:p>
            <a:pPr marL="0" indent="0">
              <a:buNone/>
            </a:pPr>
            <a:r>
              <a:rPr lang="es-ES" sz="2800" dirty="0" err="1"/>
              <a:t>Shiny</a:t>
            </a:r>
            <a:r>
              <a:rPr lang="es-ES" sz="2800" dirty="0"/>
              <a:t> </a:t>
            </a:r>
            <a:r>
              <a:rPr lang="es-ES" sz="2800" dirty="0" err="1"/>
              <a:t>also</a:t>
            </a:r>
            <a:r>
              <a:rPr lang="es-ES" sz="2800" dirty="0"/>
              <a:t> </a:t>
            </a:r>
            <a:r>
              <a:rPr lang="es-ES" sz="2800" dirty="0" err="1"/>
              <a:t>could</a:t>
            </a:r>
            <a:r>
              <a:rPr lang="es-ES" sz="2800" dirty="0"/>
              <a:t> be </a:t>
            </a:r>
            <a:r>
              <a:rPr lang="es-ES" sz="2800" dirty="0" err="1"/>
              <a:t>used</a:t>
            </a:r>
            <a:r>
              <a:rPr lang="es-ES" sz="2800" dirty="0"/>
              <a:t> </a:t>
            </a:r>
            <a:r>
              <a:rPr lang="es-ES" sz="2800" dirty="0" err="1"/>
              <a:t>for</a:t>
            </a:r>
            <a:r>
              <a:rPr lang="es-ES" sz="2800" dirty="0"/>
              <a:t> </a:t>
            </a:r>
            <a:r>
              <a:rPr lang="es-ES" sz="2800" dirty="0" err="1"/>
              <a:t>fully</a:t>
            </a:r>
            <a:r>
              <a:rPr lang="es-ES" sz="2800" dirty="0"/>
              <a:t> interactive </a:t>
            </a:r>
            <a:r>
              <a:rPr lang="es-ES" sz="2800" dirty="0" err="1"/>
              <a:t>visualization</a:t>
            </a:r>
            <a:r>
              <a:rPr lang="es-ES" sz="2800" dirty="0"/>
              <a:t>.</a:t>
            </a:r>
            <a:endParaRPr lang="en-GB" sz="2800" dirty="0"/>
          </a:p>
          <a:p>
            <a:pPr marL="0" indent="0">
              <a:buNone/>
            </a:pPr>
            <a:endParaRPr lang="en-GB" sz="2800" dirty="0"/>
          </a:p>
        </p:txBody>
      </p:sp>
      <p:sp>
        <p:nvSpPr>
          <p:cNvPr id="5" name="Marcador de texto 4">
            <a:extLst>
              <a:ext uri="{FF2B5EF4-FFF2-40B4-BE49-F238E27FC236}">
                <a16:creationId xmlns:a16="http://schemas.microsoft.com/office/drawing/2014/main" id="{832D50BC-802B-615C-C03A-F2BA5AF0EA7D}"/>
              </a:ext>
            </a:extLst>
          </p:cNvPr>
          <p:cNvSpPr>
            <a:spLocks noGrp="1"/>
          </p:cNvSpPr>
          <p:nvPr>
            <p:ph type="body" sz="quarter" idx="12"/>
          </p:nvPr>
        </p:nvSpPr>
        <p:spPr/>
        <p:txBody>
          <a:bodyPr/>
          <a:lstStyle/>
          <a:p>
            <a:r>
              <a:rPr lang="en-GB" dirty="0"/>
              <a:t>Shiny</a:t>
            </a:r>
          </a:p>
          <a:p>
            <a:endParaRPr lang="en-GB" dirty="0"/>
          </a:p>
        </p:txBody>
      </p:sp>
      <p:pic>
        <p:nvPicPr>
          <p:cNvPr id="6" name="Content Placeholder 5">
            <a:extLst>
              <a:ext uri="{FF2B5EF4-FFF2-40B4-BE49-F238E27FC236}">
                <a16:creationId xmlns:a16="http://schemas.microsoft.com/office/drawing/2014/main" id="{04F6B37D-DBCE-2399-88E2-0B76E63B785D}"/>
              </a:ext>
            </a:extLst>
          </p:cNvPr>
          <p:cNvPicPr>
            <a:picLocks noGrp="1" noChangeAspect="1"/>
          </p:cNvPicPr>
          <p:nvPr>
            <p:ph sz="half" idx="1"/>
          </p:nvPr>
        </p:nvPicPr>
        <p:blipFill>
          <a:blip r:embed="rId2"/>
          <a:stretch>
            <a:fillRect/>
          </a:stretch>
        </p:blipFill>
        <p:spPr>
          <a:xfrm>
            <a:off x="687059" y="2524125"/>
            <a:ext cx="4875907" cy="3499852"/>
          </a:xfrm>
        </p:spPr>
      </p:pic>
      <p:pic>
        <p:nvPicPr>
          <p:cNvPr id="7" name="Picture 6">
            <a:extLst>
              <a:ext uri="{FF2B5EF4-FFF2-40B4-BE49-F238E27FC236}">
                <a16:creationId xmlns:a16="http://schemas.microsoft.com/office/drawing/2014/main" id="{94FA277C-0DD0-9A83-6B44-6FBDA8B4A0C9}"/>
              </a:ext>
            </a:extLst>
          </p:cNvPr>
          <p:cNvPicPr>
            <a:picLocks noChangeAspect="1"/>
          </p:cNvPicPr>
          <p:nvPr/>
        </p:nvPicPr>
        <p:blipFill>
          <a:blip r:embed="rId3"/>
          <a:stretch>
            <a:fillRect/>
          </a:stretch>
        </p:blipFill>
        <p:spPr>
          <a:xfrm>
            <a:off x="5893006" y="2642722"/>
            <a:ext cx="5963369" cy="3381255"/>
          </a:xfrm>
          <a:prstGeom prst="rect">
            <a:avLst/>
          </a:prstGeom>
        </p:spPr>
      </p:pic>
      <p:sp>
        <p:nvSpPr>
          <p:cNvPr id="10" name="Rectangle 9">
            <a:extLst>
              <a:ext uri="{FF2B5EF4-FFF2-40B4-BE49-F238E27FC236}">
                <a16:creationId xmlns:a16="http://schemas.microsoft.com/office/drawing/2014/main" id="{8FE92D1A-507F-0F07-C11B-4CD7B2FC17B3}"/>
              </a:ext>
            </a:extLst>
          </p:cNvPr>
          <p:cNvSpPr/>
          <p:nvPr/>
        </p:nvSpPr>
        <p:spPr>
          <a:xfrm>
            <a:off x="7262301" y="5910621"/>
            <a:ext cx="3929653" cy="46889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s-ES" dirty="0" err="1"/>
              <a:t>Graphs</a:t>
            </a:r>
            <a:r>
              <a:rPr lang="es-ES" dirty="0"/>
              <a:t> using Google Charts</a:t>
            </a:r>
            <a:endParaRPr lang="en-GB" dirty="0"/>
          </a:p>
        </p:txBody>
      </p:sp>
      <p:sp>
        <p:nvSpPr>
          <p:cNvPr id="11" name="Rectangle 10">
            <a:extLst>
              <a:ext uri="{FF2B5EF4-FFF2-40B4-BE49-F238E27FC236}">
                <a16:creationId xmlns:a16="http://schemas.microsoft.com/office/drawing/2014/main" id="{C98E71DB-4BF8-897A-29EA-56BA50EE3DC3}"/>
              </a:ext>
            </a:extLst>
          </p:cNvPr>
          <p:cNvSpPr/>
          <p:nvPr/>
        </p:nvSpPr>
        <p:spPr>
          <a:xfrm>
            <a:off x="1385179" y="5992026"/>
            <a:ext cx="3929653" cy="46889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s-ES" dirty="0"/>
              <a:t>Interactive </a:t>
            </a:r>
            <a:r>
              <a:rPr lang="es-ES" dirty="0" err="1"/>
              <a:t>map</a:t>
            </a:r>
            <a:r>
              <a:rPr lang="es-ES" dirty="0"/>
              <a:t> I</a:t>
            </a:r>
            <a:endParaRPr lang="en-GB" dirty="0"/>
          </a:p>
        </p:txBody>
      </p:sp>
    </p:spTree>
    <p:extLst>
      <p:ext uri="{BB962C8B-B14F-4D97-AF65-F5344CB8AC3E}">
        <p14:creationId xmlns:p14="http://schemas.microsoft.com/office/powerpoint/2010/main" val="409109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D8193F9-9AD6-D465-D3CE-0399ABA1C38E}"/>
              </a:ext>
            </a:extLst>
          </p:cNvPr>
          <p:cNvSpPr>
            <a:spLocks noGrp="1"/>
          </p:cNvSpPr>
          <p:nvPr>
            <p:ph type="title"/>
          </p:nvPr>
        </p:nvSpPr>
        <p:spPr>
          <a:xfrm>
            <a:off x="838200" y="866776"/>
            <a:ext cx="10515600" cy="823912"/>
          </a:xfrm>
        </p:spPr>
        <p:txBody>
          <a:bodyPr/>
          <a:lstStyle/>
          <a:p>
            <a:r>
              <a:rPr lang="es-ES" dirty="0"/>
              <a:t>Interactive </a:t>
            </a:r>
            <a:r>
              <a:rPr lang="es-ES" dirty="0" err="1"/>
              <a:t>visualizations</a:t>
            </a:r>
            <a:endParaRPr lang="en-GB" dirty="0"/>
          </a:p>
        </p:txBody>
      </p:sp>
      <p:sp>
        <p:nvSpPr>
          <p:cNvPr id="5" name="Marcador de texto 4">
            <a:extLst>
              <a:ext uri="{FF2B5EF4-FFF2-40B4-BE49-F238E27FC236}">
                <a16:creationId xmlns:a16="http://schemas.microsoft.com/office/drawing/2014/main" id="{832D50BC-802B-615C-C03A-F2BA5AF0EA7D}"/>
              </a:ext>
            </a:extLst>
          </p:cNvPr>
          <p:cNvSpPr>
            <a:spLocks noGrp="1"/>
          </p:cNvSpPr>
          <p:nvPr>
            <p:ph type="body" sz="quarter" idx="12"/>
          </p:nvPr>
        </p:nvSpPr>
        <p:spPr/>
        <p:txBody>
          <a:bodyPr/>
          <a:lstStyle/>
          <a:p>
            <a:r>
              <a:rPr lang="en-GB" dirty="0"/>
              <a:t>Shiny</a:t>
            </a:r>
          </a:p>
          <a:p>
            <a:endParaRPr lang="en-GB" dirty="0"/>
          </a:p>
        </p:txBody>
      </p:sp>
      <p:pic>
        <p:nvPicPr>
          <p:cNvPr id="13" name="Picture 12">
            <a:extLst>
              <a:ext uri="{FF2B5EF4-FFF2-40B4-BE49-F238E27FC236}">
                <a16:creationId xmlns:a16="http://schemas.microsoft.com/office/drawing/2014/main" id="{8033FE17-16AE-6C7B-1828-4D5B9D13B419}"/>
              </a:ext>
            </a:extLst>
          </p:cNvPr>
          <p:cNvPicPr>
            <a:picLocks noChangeAspect="1"/>
          </p:cNvPicPr>
          <p:nvPr/>
        </p:nvPicPr>
        <p:blipFill>
          <a:blip r:embed="rId2"/>
          <a:stretch>
            <a:fillRect/>
          </a:stretch>
        </p:blipFill>
        <p:spPr>
          <a:xfrm>
            <a:off x="462215" y="1659756"/>
            <a:ext cx="5633785" cy="4475854"/>
          </a:xfrm>
          <a:prstGeom prst="rect">
            <a:avLst/>
          </a:prstGeom>
        </p:spPr>
      </p:pic>
      <p:pic>
        <p:nvPicPr>
          <p:cNvPr id="14" name="Picture 13">
            <a:extLst>
              <a:ext uri="{FF2B5EF4-FFF2-40B4-BE49-F238E27FC236}">
                <a16:creationId xmlns:a16="http://schemas.microsoft.com/office/drawing/2014/main" id="{FA8F954D-FEEF-598F-5BBE-23F3DD421A49}"/>
              </a:ext>
            </a:extLst>
          </p:cNvPr>
          <p:cNvPicPr>
            <a:picLocks noChangeAspect="1"/>
          </p:cNvPicPr>
          <p:nvPr/>
        </p:nvPicPr>
        <p:blipFill>
          <a:blip r:embed="rId3"/>
          <a:stretch>
            <a:fillRect/>
          </a:stretch>
        </p:blipFill>
        <p:spPr>
          <a:xfrm>
            <a:off x="6391694" y="1690688"/>
            <a:ext cx="5473396" cy="4088351"/>
          </a:xfrm>
          <a:prstGeom prst="rect">
            <a:avLst/>
          </a:prstGeom>
        </p:spPr>
      </p:pic>
      <p:sp>
        <p:nvSpPr>
          <p:cNvPr id="15" name="Rectangle 14">
            <a:extLst>
              <a:ext uri="{FF2B5EF4-FFF2-40B4-BE49-F238E27FC236}">
                <a16:creationId xmlns:a16="http://schemas.microsoft.com/office/drawing/2014/main" id="{FBB1800C-191F-22FD-BC5A-DBF577500FBF}"/>
              </a:ext>
            </a:extLst>
          </p:cNvPr>
          <p:cNvSpPr/>
          <p:nvPr/>
        </p:nvSpPr>
        <p:spPr>
          <a:xfrm>
            <a:off x="7262301" y="5910621"/>
            <a:ext cx="3929653" cy="46889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s-ES" dirty="0"/>
              <a:t>Interactive </a:t>
            </a:r>
            <a:r>
              <a:rPr lang="es-ES" dirty="0" err="1"/>
              <a:t>map</a:t>
            </a:r>
            <a:r>
              <a:rPr lang="es-ES" dirty="0"/>
              <a:t> II</a:t>
            </a:r>
            <a:endParaRPr lang="en-GB" dirty="0"/>
          </a:p>
        </p:txBody>
      </p:sp>
      <p:sp>
        <p:nvSpPr>
          <p:cNvPr id="16" name="Rectangle 15">
            <a:extLst>
              <a:ext uri="{FF2B5EF4-FFF2-40B4-BE49-F238E27FC236}">
                <a16:creationId xmlns:a16="http://schemas.microsoft.com/office/drawing/2014/main" id="{D1BB5430-2011-D7CE-C5D4-F4CA469EFEFD}"/>
              </a:ext>
            </a:extLst>
          </p:cNvPr>
          <p:cNvSpPr/>
          <p:nvPr/>
        </p:nvSpPr>
        <p:spPr>
          <a:xfrm>
            <a:off x="1385179" y="5992026"/>
            <a:ext cx="3929653" cy="46889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s-ES" dirty="0"/>
              <a:t>Interactive </a:t>
            </a:r>
            <a:r>
              <a:rPr lang="es-ES" dirty="0" err="1"/>
              <a:t>scatter</a:t>
            </a:r>
            <a:r>
              <a:rPr lang="es-ES" dirty="0"/>
              <a:t> </a:t>
            </a:r>
            <a:r>
              <a:rPr lang="es-ES" dirty="0" err="1"/>
              <a:t>plot</a:t>
            </a:r>
            <a:endParaRPr lang="en-GB" dirty="0"/>
          </a:p>
        </p:txBody>
      </p:sp>
    </p:spTree>
    <p:extLst>
      <p:ext uri="{BB962C8B-B14F-4D97-AF65-F5344CB8AC3E}">
        <p14:creationId xmlns:p14="http://schemas.microsoft.com/office/powerpoint/2010/main" val="26702827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79C815E-4422-45AE-37E5-135F1EA755C1}"/>
              </a:ext>
            </a:extLst>
          </p:cNvPr>
          <p:cNvSpPr>
            <a:spLocks noGrp="1"/>
          </p:cNvSpPr>
          <p:nvPr>
            <p:ph type="title"/>
          </p:nvPr>
        </p:nvSpPr>
        <p:spPr/>
        <p:txBody>
          <a:bodyPr/>
          <a:lstStyle/>
          <a:p>
            <a:pPr marL="0" indent="0" algn="ctr">
              <a:buNone/>
            </a:pPr>
            <a:r>
              <a:rPr lang="es-ES" sz="4400" b="1" dirty="0"/>
              <a:t>CORE ELEMENTS</a:t>
            </a:r>
            <a:endParaRPr lang="en-GB" sz="4400" b="1" dirty="0"/>
          </a:p>
        </p:txBody>
      </p:sp>
    </p:spTree>
    <p:extLst>
      <p:ext uri="{BB962C8B-B14F-4D97-AF65-F5344CB8AC3E}">
        <p14:creationId xmlns:p14="http://schemas.microsoft.com/office/powerpoint/2010/main" val="26057113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0138FA-4B0A-57FA-1D53-F6A0EF57A35F}"/>
              </a:ext>
            </a:extLst>
          </p:cNvPr>
          <p:cNvSpPr>
            <a:spLocks noGrp="1"/>
          </p:cNvSpPr>
          <p:nvPr>
            <p:ph type="title"/>
          </p:nvPr>
        </p:nvSpPr>
        <p:spPr/>
        <p:txBody>
          <a:bodyPr/>
          <a:lstStyle/>
          <a:p>
            <a:r>
              <a:rPr lang="es-ES" dirty="0" err="1"/>
              <a:t>Empty</a:t>
            </a:r>
            <a:r>
              <a:rPr lang="es-ES" dirty="0"/>
              <a:t> App</a:t>
            </a:r>
            <a:endParaRPr lang="en-GB" dirty="0"/>
          </a:p>
        </p:txBody>
      </p:sp>
      <p:sp>
        <p:nvSpPr>
          <p:cNvPr id="3" name="Content Placeholder 2">
            <a:extLst>
              <a:ext uri="{FF2B5EF4-FFF2-40B4-BE49-F238E27FC236}">
                <a16:creationId xmlns:a16="http://schemas.microsoft.com/office/drawing/2014/main" id="{50256565-D76D-90DB-3082-0FC5B9CEB335}"/>
              </a:ext>
            </a:extLst>
          </p:cNvPr>
          <p:cNvSpPr>
            <a:spLocks noGrp="1"/>
          </p:cNvSpPr>
          <p:nvPr>
            <p:ph idx="1"/>
          </p:nvPr>
        </p:nvSpPr>
        <p:spPr>
          <a:xfrm>
            <a:off x="6419850" y="1950331"/>
            <a:ext cx="4933950" cy="4226631"/>
          </a:xfrm>
        </p:spPr>
        <p:txBody>
          <a:bodyPr>
            <a:normAutofit/>
          </a:bodyPr>
          <a:lstStyle/>
          <a:p>
            <a:r>
              <a:rPr lang="es-ES" sz="2400" dirty="0"/>
              <a:t>UI. </a:t>
            </a:r>
            <a:r>
              <a:rPr lang="es-ES" sz="2400" dirty="0" err="1"/>
              <a:t>Nested</a:t>
            </a:r>
            <a:r>
              <a:rPr lang="es-ES" sz="2400" dirty="0"/>
              <a:t> R </a:t>
            </a:r>
            <a:r>
              <a:rPr lang="es-ES" sz="2400" dirty="0" err="1"/>
              <a:t>functions</a:t>
            </a:r>
            <a:r>
              <a:rPr lang="es-ES" sz="2400" dirty="0"/>
              <a:t> that </a:t>
            </a:r>
            <a:r>
              <a:rPr lang="es-ES" sz="2400" dirty="0" err="1"/>
              <a:t>assemble</a:t>
            </a:r>
            <a:r>
              <a:rPr lang="es-ES" sz="2400" dirty="0"/>
              <a:t> an HTML </a:t>
            </a:r>
            <a:r>
              <a:rPr lang="es-ES" sz="2400" dirty="0" err="1"/>
              <a:t>user</a:t>
            </a:r>
            <a:r>
              <a:rPr lang="es-ES" sz="2400" dirty="0"/>
              <a:t> interface</a:t>
            </a:r>
          </a:p>
          <a:p>
            <a:pPr lvl="1"/>
            <a:r>
              <a:rPr lang="es-ES" sz="2000" dirty="0"/>
              <a:t>Inputs: </a:t>
            </a:r>
            <a:r>
              <a:rPr lang="es-ES" sz="2000" dirty="0" err="1"/>
              <a:t>Common</a:t>
            </a:r>
            <a:r>
              <a:rPr lang="es-ES" sz="2000" dirty="0"/>
              <a:t> </a:t>
            </a:r>
            <a:r>
              <a:rPr lang="es-ES" sz="2000" dirty="0" err="1"/>
              <a:t>structure</a:t>
            </a:r>
            <a:r>
              <a:rPr lang="es-ES" sz="2000" dirty="0"/>
              <a:t>, free </a:t>
            </a:r>
            <a:r>
              <a:rPr lang="es-ES" sz="2000" dirty="0" err="1"/>
              <a:t>text</a:t>
            </a:r>
            <a:r>
              <a:rPr lang="es-ES" sz="2000" dirty="0"/>
              <a:t>, </a:t>
            </a:r>
            <a:r>
              <a:rPr lang="es-ES" sz="2000" dirty="0" err="1"/>
              <a:t>numeric</a:t>
            </a:r>
            <a:r>
              <a:rPr lang="es-ES" sz="2000" dirty="0"/>
              <a:t>, dates, etc.</a:t>
            </a:r>
          </a:p>
          <a:p>
            <a:pPr lvl="1"/>
            <a:r>
              <a:rPr lang="es-ES" sz="2000" dirty="0"/>
              <a:t>Outputs: Text, tables, </a:t>
            </a:r>
            <a:r>
              <a:rPr lang="es-ES" sz="2000" dirty="0" err="1"/>
              <a:t>plot</a:t>
            </a:r>
            <a:r>
              <a:rPr lang="es-ES" sz="2000" dirty="0"/>
              <a:t>, </a:t>
            </a:r>
            <a:r>
              <a:rPr lang="es-ES" sz="2000" dirty="0" err="1"/>
              <a:t>exercises</a:t>
            </a:r>
            <a:r>
              <a:rPr lang="es-ES" sz="2000" dirty="0"/>
              <a:t>, </a:t>
            </a:r>
            <a:r>
              <a:rPr lang="es-ES" sz="2000" dirty="0" err="1"/>
              <a:t>etc</a:t>
            </a:r>
            <a:endParaRPr lang="es-ES" sz="2000" dirty="0"/>
          </a:p>
          <a:p>
            <a:r>
              <a:rPr lang="es-ES" sz="2400" dirty="0"/>
              <a:t>Server. A </a:t>
            </a:r>
            <a:r>
              <a:rPr lang="es-ES" sz="2400" dirty="0" err="1"/>
              <a:t>function</a:t>
            </a:r>
            <a:r>
              <a:rPr lang="es-ES" sz="2400" dirty="0"/>
              <a:t> with </a:t>
            </a:r>
            <a:r>
              <a:rPr lang="es-ES" sz="2400" dirty="0" err="1"/>
              <a:t>instructions</a:t>
            </a:r>
            <a:r>
              <a:rPr lang="es-ES" sz="2400" dirty="0"/>
              <a:t> on </a:t>
            </a:r>
            <a:r>
              <a:rPr lang="es-ES" sz="2400" dirty="0" err="1"/>
              <a:t>how</a:t>
            </a:r>
            <a:r>
              <a:rPr lang="es-ES" sz="2400" dirty="0"/>
              <a:t> </a:t>
            </a:r>
            <a:r>
              <a:rPr lang="es-ES" sz="2400" dirty="0" err="1"/>
              <a:t>to</a:t>
            </a:r>
            <a:r>
              <a:rPr lang="es-ES" sz="2400" dirty="0"/>
              <a:t> </a:t>
            </a:r>
            <a:r>
              <a:rPr lang="es-ES" sz="2400" dirty="0" err="1"/>
              <a:t>build</a:t>
            </a:r>
            <a:r>
              <a:rPr lang="es-ES" sz="2400" dirty="0"/>
              <a:t> and </a:t>
            </a:r>
            <a:r>
              <a:rPr lang="es-ES" sz="2400" dirty="0" err="1"/>
              <a:t>rebuild</a:t>
            </a:r>
            <a:r>
              <a:rPr lang="es-ES" sz="2400" dirty="0"/>
              <a:t> </a:t>
            </a:r>
            <a:r>
              <a:rPr lang="es-ES" sz="2400" dirty="0" err="1"/>
              <a:t>the</a:t>
            </a:r>
            <a:r>
              <a:rPr lang="es-ES" sz="2400" dirty="0"/>
              <a:t> R </a:t>
            </a:r>
            <a:r>
              <a:rPr lang="es-ES" sz="2400" dirty="0" err="1"/>
              <a:t>objects</a:t>
            </a:r>
            <a:r>
              <a:rPr lang="es-ES" sz="2400" dirty="0"/>
              <a:t> </a:t>
            </a:r>
            <a:r>
              <a:rPr lang="es-ES" sz="2400" dirty="0" err="1"/>
              <a:t>displayed</a:t>
            </a:r>
            <a:r>
              <a:rPr lang="es-ES" sz="2400" dirty="0"/>
              <a:t> in </a:t>
            </a:r>
            <a:r>
              <a:rPr lang="es-ES" sz="2400" dirty="0" err="1"/>
              <a:t>the</a:t>
            </a:r>
            <a:r>
              <a:rPr lang="es-ES" sz="2400" dirty="0"/>
              <a:t> UI</a:t>
            </a:r>
          </a:p>
          <a:p>
            <a:pPr lvl="1"/>
            <a:r>
              <a:rPr lang="es-ES" sz="2000" dirty="0" err="1"/>
              <a:t>Enables</a:t>
            </a:r>
            <a:r>
              <a:rPr lang="es-ES" sz="2000" dirty="0"/>
              <a:t> </a:t>
            </a:r>
            <a:r>
              <a:rPr lang="es-ES" sz="2000" dirty="0" err="1"/>
              <a:t>communication</a:t>
            </a:r>
            <a:r>
              <a:rPr lang="es-ES" sz="2000" dirty="0"/>
              <a:t> between a web server and an R server</a:t>
            </a:r>
          </a:p>
        </p:txBody>
      </p:sp>
      <p:sp>
        <p:nvSpPr>
          <p:cNvPr id="12" name="Text Placeholder 11">
            <a:extLst>
              <a:ext uri="{FF2B5EF4-FFF2-40B4-BE49-F238E27FC236}">
                <a16:creationId xmlns:a16="http://schemas.microsoft.com/office/drawing/2014/main" id="{340AD5B2-0120-1F9A-E828-84DB6CA8EB12}"/>
              </a:ext>
            </a:extLst>
          </p:cNvPr>
          <p:cNvSpPr>
            <a:spLocks noGrp="1"/>
          </p:cNvSpPr>
          <p:nvPr>
            <p:ph type="body" sz="quarter" idx="12"/>
          </p:nvPr>
        </p:nvSpPr>
        <p:spPr/>
        <p:txBody>
          <a:bodyPr/>
          <a:lstStyle/>
          <a:p>
            <a:endParaRPr lang="en-GB"/>
          </a:p>
        </p:txBody>
      </p:sp>
      <p:pic>
        <p:nvPicPr>
          <p:cNvPr id="7" name="Picture 6">
            <a:extLst>
              <a:ext uri="{FF2B5EF4-FFF2-40B4-BE49-F238E27FC236}">
                <a16:creationId xmlns:a16="http://schemas.microsoft.com/office/drawing/2014/main" id="{7CA5466D-AEF2-399F-6744-9392B107B25A}"/>
              </a:ext>
            </a:extLst>
          </p:cNvPr>
          <p:cNvPicPr>
            <a:picLocks noChangeAspect="1"/>
          </p:cNvPicPr>
          <p:nvPr/>
        </p:nvPicPr>
        <p:blipFill rotWithShape="1">
          <a:blip r:embed="rId2"/>
          <a:srcRect l="11860" b="10512"/>
          <a:stretch/>
        </p:blipFill>
        <p:spPr>
          <a:xfrm>
            <a:off x="1161436" y="1569987"/>
            <a:ext cx="4804192" cy="1054119"/>
          </a:xfrm>
          <a:prstGeom prst="rect">
            <a:avLst/>
          </a:prstGeom>
        </p:spPr>
      </p:pic>
      <p:pic>
        <p:nvPicPr>
          <p:cNvPr id="11" name="Picture 10">
            <a:extLst>
              <a:ext uri="{FF2B5EF4-FFF2-40B4-BE49-F238E27FC236}">
                <a16:creationId xmlns:a16="http://schemas.microsoft.com/office/drawing/2014/main" id="{07258931-B590-179A-3857-2C93D28729B7}"/>
              </a:ext>
            </a:extLst>
          </p:cNvPr>
          <p:cNvPicPr>
            <a:picLocks noChangeAspect="1"/>
          </p:cNvPicPr>
          <p:nvPr/>
        </p:nvPicPr>
        <p:blipFill>
          <a:blip r:embed="rId3"/>
          <a:stretch>
            <a:fillRect/>
          </a:stretch>
        </p:blipFill>
        <p:spPr>
          <a:xfrm>
            <a:off x="801661" y="2759043"/>
            <a:ext cx="5523741" cy="3633682"/>
          </a:xfrm>
          <a:prstGeom prst="rect">
            <a:avLst/>
          </a:prstGeom>
        </p:spPr>
      </p:pic>
    </p:spTree>
    <p:extLst>
      <p:ext uri="{BB962C8B-B14F-4D97-AF65-F5344CB8AC3E}">
        <p14:creationId xmlns:p14="http://schemas.microsoft.com/office/powerpoint/2010/main" val="181772141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DA9413-91B0-0FDF-3132-A19559C8101A}"/>
              </a:ext>
            </a:extLst>
          </p:cNvPr>
          <p:cNvSpPr>
            <a:spLocks noGrp="1"/>
          </p:cNvSpPr>
          <p:nvPr>
            <p:ph type="title"/>
          </p:nvPr>
        </p:nvSpPr>
        <p:spPr/>
        <p:txBody>
          <a:bodyPr/>
          <a:lstStyle/>
          <a:p>
            <a:r>
              <a:rPr lang="es-ES" dirty="0"/>
              <a:t>Inputs</a:t>
            </a:r>
            <a:endParaRPr lang="en-GB" dirty="0"/>
          </a:p>
        </p:txBody>
      </p:sp>
      <p:sp>
        <p:nvSpPr>
          <p:cNvPr id="3" name="Content Placeholder 2">
            <a:extLst>
              <a:ext uri="{FF2B5EF4-FFF2-40B4-BE49-F238E27FC236}">
                <a16:creationId xmlns:a16="http://schemas.microsoft.com/office/drawing/2014/main" id="{41CF519A-B9B3-D12D-629A-CA26418C964D}"/>
              </a:ext>
            </a:extLst>
          </p:cNvPr>
          <p:cNvSpPr>
            <a:spLocks noGrp="1"/>
          </p:cNvSpPr>
          <p:nvPr>
            <p:ph sz="half" idx="1"/>
          </p:nvPr>
        </p:nvSpPr>
        <p:spPr/>
        <p:txBody>
          <a:bodyPr>
            <a:normAutofit fontScale="85000" lnSpcReduction="20000"/>
          </a:bodyPr>
          <a:lstStyle/>
          <a:p>
            <a:r>
              <a:rPr lang="es-ES" dirty="0"/>
              <a:t>There are </a:t>
            </a:r>
            <a:r>
              <a:rPr lang="es-ES" dirty="0" err="1"/>
              <a:t>many</a:t>
            </a:r>
            <a:r>
              <a:rPr lang="es-ES" dirty="0"/>
              <a:t> </a:t>
            </a:r>
            <a:r>
              <a:rPr lang="es-ES" dirty="0" err="1"/>
              <a:t>types</a:t>
            </a:r>
            <a:r>
              <a:rPr lang="es-ES" dirty="0"/>
              <a:t> </a:t>
            </a:r>
            <a:r>
              <a:rPr lang="es-ES" dirty="0" err="1"/>
              <a:t>of</a:t>
            </a:r>
            <a:r>
              <a:rPr lang="es-ES" dirty="0"/>
              <a:t> input </a:t>
            </a:r>
            <a:r>
              <a:rPr lang="es-ES" dirty="0" err="1"/>
              <a:t>controls</a:t>
            </a:r>
            <a:r>
              <a:rPr lang="es-ES" dirty="0"/>
              <a:t>.</a:t>
            </a:r>
          </a:p>
          <a:p>
            <a:r>
              <a:rPr lang="es-ES" dirty="0" err="1"/>
              <a:t>The</a:t>
            </a:r>
            <a:r>
              <a:rPr lang="es-ES" dirty="0"/>
              <a:t> </a:t>
            </a:r>
            <a:r>
              <a:rPr lang="es-ES" dirty="0" err="1"/>
              <a:t>common</a:t>
            </a:r>
            <a:r>
              <a:rPr lang="es-ES" dirty="0"/>
              <a:t> </a:t>
            </a:r>
            <a:r>
              <a:rPr lang="es-ES" dirty="0" err="1"/>
              <a:t>structure</a:t>
            </a:r>
            <a:r>
              <a:rPr lang="es-ES" dirty="0"/>
              <a:t> </a:t>
            </a:r>
            <a:r>
              <a:rPr lang="es-ES" dirty="0" err="1"/>
              <a:t>starts</a:t>
            </a:r>
            <a:r>
              <a:rPr lang="es-ES" dirty="0"/>
              <a:t> with </a:t>
            </a:r>
            <a:r>
              <a:rPr lang="es-ES" dirty="0" err="1"/>
              <a:t>the</a:t>
            </a:r>
            <a:r>
              <a:rPr lang="es-ES" dirty="0"/>
              <a:t> </a:t>
            </a:r>
            <a:r>
              <a:rPr lang="es-ES" dirty="0" err="1"/>
              <a:t>argument</a:t>
            </a:r>
            <a:r>
              <a:rPr lang="es-ES" dirty="0"/>
              <a:t>: </a:t>
            </a:r>
            <a:r>
              <a:rPr lang="es-ES" i="1" dirty="0" err="1"/>
              <a:t>inputld</a:t>
            </a:r>
            <a:r>
              <a:rPr lang="es-ES" dirty="0"/>
              <a:t> and </a:t>
            </a:r>
            <a:r>
              <a:rPr lang="es-ES" dirty="0" err="1"/>
              <a:t>label</a:t>
            </a:r>
            <a:endParaRPr lang="es-ES" dirty="0"/>
          </a:p>
          <a:p>
            <a:r>
              <a:rPr lang="es-ES" dirty="0" err="1"/>
              <a:t>Inputld</a:t>
            </a:r>
            <a:endParaRPr lang="es-ES" dirty="0"/>
          </a:p>
          <a:p>
            <a:pPr lvl="1"/>
            <a:r>
              <a:rPr lang="es-ES" dirty="0" err="1"/>
              <a:t>It</a:t>
            </a:r>
            <a:r>
              <a:rPr lang="es-ES" dirty="0"/>
              <a:t> </a:t>
            </a:r>
            <a:r>
              <a:rPr lang="es-ES" dirty="0" err="1"/>
              <a:t>must</a:t>
            </a:r>
            <a:r>
              <a:rPr lang="es-ES" dirty="0"/>
              <a:t> be </a:t>
            </a:r>
            <a:r>
              <a:rPr lang="es-ES" dirty="0" err="1"/>
              <a:t>unique</a:t>
            </a:r>
            <a:r>
              <a:rPr lang="es-ES" dirty="0"/>
              <a:t> and </a:t>
            </a:r>
            <a:r>
              <a:rPr lang="es-ES" dirty="0" err="1"/>
              <a:t>identify</a:t>
            </a:r>
            <a:r>
              <a:rPr lang="es-ES" dirty="0"/>
              <a:t> one input widget</a:t>
            </a:r>
          </a:p>
          <a:p>
            <a:pPr lvl="1"/>
            <a:r>
              <a:rPr lang="es-ES" dirty="0" err="1"/>
              <a:t>Inputld</a:t>
            </a:r>
            <a:r>
              <a:rPr lang="es-ES" dirty="0"/>
              <a:t> </a:t>
            </a:r>
            <a:r>
              <a:rPr lang="es-ES" dirty="0" err="1"/>
              <a:t>must</a:t>
            </a:r>
            <a:r>
              <a:rPr lang="es-ES" dirty="0"/>
              <a:t> be a simple </a:t>
            </a:r>
            <a:r>
              <a:rPr lang="es-ES" dirty="0" err="1"/>
              <a:t>string</a:t>
            </a:r>
            <a:r>
              <a:rPr lang="es-ES" dirty="0"/>
              <a:t> that </a:t>
            </a:r>
            <a:r>
              <a:rPr lang="es-ES" dirty="0" err="1"/>
              <a:t>contains</a:t>
            </a:r>
            <a:r>
              <a:rPr lang="es-ES" dirty="0"/>
              <a:t> </a:t>
            </a:r>
            <a:r>
              <a:rPr lang="es-ES" dirty="0" err="1"/>
              <a:t>only</a:t>
            </a:r>
            <a:r>
              <a:rPr lang="es-ES" dirty="0"/>
              <a:t> </a:t>
            </a:r>
            <a:r>
              <a:rPr lang="es-ES" dirty="0" err="1"/>
              <a:t>letters</a:t>
            </a:r>
            <a:r>
              <a:rPr lang="es-ES" dirty="0"/>
              <a:t>, </a:t>
            </a:r>
            <a:r>
              <a:rPr lang="es-ES" dirty="0" err="1"/>
              <a:t>numbers</a:t>
            </a:r>
            <a:r>
              <a:rPr lang="es-ES" dirty="0"/>
              <a:t>, and </a:t>
            </a:r>
            <a:r>
              <a:rPr lang="es-ES" dirty="0" err="1"/>
              <a:t>underscore</a:t>
            </a:r>
            <a:r>
              <a:rPr lang="es-ES" dirty="0"/>
              <a:t>.</a:t>
            </a:r>
          </a:p>
          <a:p>
            <a:pPr lvl="1"/>
            <a:r>
              <a:rPr lang="es-ES" dirty="0" err="1"/>
              <a:t>Generates</a:t>
            </a:r>
            <a:r>
              <a:rPr lang="es-ES" dirty="0"/>
              <a:t> an interactive JS widget</a:t>
            </a:r>
          </a:p>
          <a:p>
            <a:r>
              <a:rPr lang="es-ES" dirty="0" err="1"/>
              <a:t>Label</a:t>
            </a:r>
            <a:endParaRPr lang="es-ES" dirty="0"/>
          </a:p>
          <a:p>
            <a:pPr lvl="1"/>
            <a:r>
              <a:rPr lang="es-ES" dirty="0" err="1"/>
              <a:t>Create</a:t>
            </a:r>
            <a:r>
              <a:rPr lang="es-ES" dirty="0"/>
              <a:t> </a:t>
            </a:r>
            <a:r>
              <a:rPr lang="es-ES" dirty="0" err="1"/>
              <a:t>label</a:t>
            </a:r>
            <a:r>
              <a:rPr lang="es-ES" dirty="0"/>
              <a:t> </a:t>
            </a:r>
            <a:r>
              <a:rPr lang="es-ES" dirty="0" err="1"/>
              <a:t>for</a:t>
            </a:r>
            <a:r>
              <a:rPr lang="es-ES" dirty="0"/>
              <a:t> </a:t>
            </a:r>
            <a:r>
              <a:rPr lang="es-ES" dirty="0" err="1"/>
              <a:t>the</a:t>
            </a:r>
            <a:r>
              <a:rPr lang="es-ES" dirty="0"/>
              <a:t> control</a:t>
            </a:r>
          </a:p>
          <a:p>
            <a:pPr lvl="1"/>
            <a:r>
              <a:rPr lang="es-ES" dirty="0" err="1"/>
              <a:t>It</a:t>
            </a:r>
            <a:r>
              <a:rPr lang="es-ES" dirty="0"/>
              <a:t> </a:t>
            </a:r>
            <a:r>
              <a:rPr lang="es-ES" dirty="0" err="1"/>
              <a:t>doesn’t</a:t>
            </a:r>
            <a:r>
              <a:rPr lang="es-ES" dirty="0"/>
              <a:t> has </a:t>
            </a:r>
            <a:r>
              <a:rPr lang="es-ES" dirty="0" err="1"/>
              <a:t>restrictions</a:t>
            </a:r>
            <a:r>
              <a:rPr lang="es-ES" dirty="0"/>
              <a:t> on this </a:t>
            </a:r>
            <a:r>
              <a:rPr lang="es-ES" dirty="0" err="1"/>
              <a:t>string</a:t>
            </a:r>
            <a:endParaRPr lang="es-ES" dirty="0"/>
          </a:p>
        </p:txBody>
      </p:sp>
      <p:sp>
        <p:nvSpPr>
          <p:cNvPr id="10" name="Content Placeholder 9">
            <a:extLst>
              <a:ext uri="{FF2B5EF4-FFF2-40B4-BE49-F238E27FC236}">
                <a16:creationId xmlns:a16="http://schemas.microsoft.com/office/drawing/2014/main" id="{E98B95BE-13E1-C422-6797-CD42035F88C7}"/>
              </a:ext>
            </a:extLst>
          </p:cNvPr>
          <p:cNvSpPr>
            <a:spLocks noGrp="1"/>
          </p:cNvSpPr>
          <p:nvPr>
            <p:ph sz="half" idx="2"/>
          </p:nvPr>
        </p:nvSpPr>
        <p:spPr/>
        <p:txBody>
          <a:bodyPr/>
          <a:lstStyle/>
          <a:p>
            <a:endParaRPr lang="en-GB"/>
          </a:p>
        </p:txBody>
      </p:sp>
      <p:sp>
        <p:nvSpPr>
          <p:cNvPr id="11" name="Text Placeholder 10">
            <a:extLst>
              <a:ext uri="{FF2B5EF4-FFF2-40B4-BE49-F238E27FC236}">
                <a16:creationId xmlns:a16="http://schemas.microsoft.com/office/drawing/2014/main" id="{97E3A215-1181-E279-2B0B-50BDFC006C6E}"/>
              </a:ext>
            </a:extLst>
          </p:cNvPr>
          <p:cNvSpPr>
            <a:spLocks noGrp="1"/>
          </p:cNvSpPr>
          <p:nvPr>
            <p:ph type="body" sz="quarter" idx="12"/>
          </p:nvPr>
        </p:nvSpPr>
        <p:spPr/>
        <p:txBody>
          <a:bodyPr/>
          <a:lstStyle/>
          <a:p>
            <a:endParaRPr lang="en-GB"/>
          </a:p>
        </p:txBody>
      </p:sp>
      <p:pic>
        <p:nvPicPr>
          <p:cNvPr id="9" name="Picture 8">
            <a:extLst>
              <a:ext uri="{FF2B5EF4-FFF2-40B4-BE49-F238E27FC236}">
                <a16:creationId xmlns:a16="http://schemas.microsoft.com/office/drawing/2014/main" id="{EE62FCFB-6789-4A14-6B89-34A5AD63FEC2}"/>
              </a:ext>
            </a:extLst>
          </p:cNvPr>
          <p:cNvPicPr>
            <a:picLocks noChangeAspect="1"/>
          </p:cNvPicPr>
          <p:nvPr/>
        </p:nvPicPr>
        <p:blipFill>
          <a:blip r:embed="rId2"/>
          <a:stretch>
            <a:fillRect/>
          </a:stretch>
        </p:blipFill>
        <p:spPr>
          <a:xfrm>
            <a:off x="6017342" y="1503004"/>
            <a:ext cx="5769137" cy="4989871"/>
          </a:xfrm>
          <a:prstGeom prst="rect">
            <a:avLst/>
          </a:prstGeom>
        </p:spPr>
      </p:pic>
    </p:spTree>
    <p:extLst>
      <p:ext uri="{BB962C8B-B14F-4D97-AF65-F5344CB8AC3E}">
        <p14:creationId xmlns:p14="http://schemas.microsoft.com/office/powerpoint/2010/main" val="107901835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849E24-AC91-BE4D-AB11-E65CB3A202B6}"/>
              </a:ext>
            </a:extLst>
          </p:cNvPr>
          <p:cNvSpPr>
            <a:spLocks noGrp="1"/>
          </p:cNvSpPr>
          <p:nvPr>
            <p:ph type="title"/>
          </p:nvPr>
        </p:nvSpPr>
        <p:spPr/>
        <p:txBody>
          <a:bodyPr/>
          <a:lstStyle/>
          <a:p>
            <a:r>
              <a:rPr lang="es-ES" dirty="0" err="1"/>
              <a:t>sliderInput</a:t>
            </a:r>
            <a:endParaRPr lang="en-GB" dirty="0"/>
          </a:p>
        </p:txBody>
      </p:sp>
      <p:sp>
        <p:nvSpPr>
          <p:cNvPr id="3" name="Content Placeholder 2">
            <a:extLst>
              <a:ext uri="{FF2B5EF4-FFF2-40B4-BE49-F238E27FC236}">
                <a16:creationId xmlns:a16="http://schemas.microsoft.com/office/drawing/2014/main" id="{76C5D266-110A-50C7-8E83-C15ED67EBB82}"/>
              </a:ext>
            </a:extLst>
          </p:cNvPr>
          <p:cNvSpPr>
            <a:spLocks noGrp="1"/>
          </p:cNvSpPr>
          <p:nvPr>
            <p:ph idx="1"/>
          </p:nvPr>
        </p:nvSpPr>
        <p:spPr>
          <a:xfrm>
            <a:off x="6800850" y="1950331"/>
            <a:ext cx="4552950" cy="4226631"/>
          </a:xfrm>
        </p:spPr>
        <p:txBody>
          <a:bodyPr>
            <a:normAutofit/>
          </a:bodyPr>
          <a:lstStyle/>
          <a:p>
            <a:r>
              <a:rPr lang="es-ES" sz="2400" b="1" dirty="0" err="1"/>
              <a:t>inputId</a:t>
            </a:r>
            <a:r>
              <a:rPr lang="es-ES" sz="2400" b="1" dirty="0"/>
              <a:t>. </a:t>
            </a:r>
            <a:r>
              <a:rPr lang="es-ES" sz="2400" dirty="0" err="1"/>
              <a:t>Name</a:t>
            </a:r>
            <a:r>
              <a:rPr lang="es-ES" sz="2400" dirty="0"/>
              <a:t> </a:t>
            </a:r>
            <a:r>
              <a:rPr lang="es-ES" sz="2400" dirty="0" err="1"/>
              <a:t>to</a:t>
            </a:r>
            <a:r>
              <a:rPr lang="es-ES" sz="2400" dirty="0"/>
              <a:t> use </a:t>
            </a:r>
            <a:r>
              <a:rPr lang="es-ES" sz="2400" dirty="0" err="1"/>
              <a:t>for</a:t>
            </a:r>
            <a:r>
              <a:rPr lang="es-ES" sz="2400" dirty="0"/>
              <a:t> look up </a:t>
            </a:r>
            <a:r>
              <a:rPr lang="es-ES" sz="2400" dirty="0" err="1"/>
              <a:t>the</a:t>
            </a:r>
            <a:r>
              <a:rPr lang="es-ES" sz="2400" dirty="0"/>
              <a:t> </a:t>
            </a:r>
            <a:r>
              <a:rPr lang="es-ES" sz="2400" dirty="0" err="1"/>
              <a:t>value</a:t>
            </a:r>
            <a:r>
              <a:rPr lang="es-ES" sz="2400" dirty="0"/>
              <a:t> </a:t>
            </a:r>
            <a:r>
              <a:rPr lang="es-ES" sz="2400" dirty="0" err="1"/>
              <a:t>of</a:t>
            </a:r>
            <a:r>
              <a:rPr lang="es-ES" sz="2400" dirty="0"/>
              <a:t> </a:t>
            </a:r>
            <a:r>
              <a:rPr lang="es-ES" sz="2400" dirty="0" err="1"/>
              <a:t>the</a:t>
            </a:r>
            <a:r>
              <a:rPr lang="es-ES" sz="2400" dirty="0"/>
              <a:t> widget</a:t>
            </a:r>
          </a:p>
          <a:p>
            <a:r>
              <a:rPr lang="es-ES" sz="2400" b="1" dirty="0" err="1"/>
              <a:t>Label</a:t>
            </a:r>
            <a:r>
              <a:rPr lang="es-ES" sz="2400" b="1" dirty="0"/>
              <a:t>. </a:t>
            </a:r>
            <a:r>
              <a:rPr lang="es-ES" sz="2400" dirty="0" err="1"/>
              <a:t>Label</a:t>
            </a:r>
            <a:r>
              <a:rPr lang="es-ES" sz="2400" dirty="0"/>
              <a:t> </a:t>
            </a:r>
            <a:r>
              <a:rPr lang="es-ES" sz="2400" dirty="0" err="1"/>
              <a:t>to</a:t>
            </a:r>
            <a:r>
              <a:rPr lang="es-ES" sz="2400" dirty="0"/>
              <a:t> </a:t>
            </a:r>
            <a:r>
              <a:rPr lang="es-ES" sz="2400" dirty="0" err="1"/>
              <a:t>display</a:t>
            </a:r>
            <a:r>
              <a:rPr lang="es-ES" sz="2400" dirty="0"/>
              <a:t> </a:t>
            </a:r>
            <a:r>
              <a:rPr lang="es-ES" sz="2400" dirty="0" err="1"/>
              <a:t>above</a:t>
            </a:r>
            <a:r>
              <a:rPr lang="es-ES" sz="2400" dirty="0"/>
              <a:t> </a:t>
            </a:r>
            <a:r>
              <a:rPr lang="es-ES" sz="2400" dirty="0" err="1"/>
              <a:t>the</a:t>
            </a:r>
            <a:r>
              <a:rPr lang="es-ES" sz="2400" dirty="0"/>
              <a:t> slider bar</a:t>
            </a:r>
          </a:p>
          <a:p>
            <a:r>
              <a:rPr lang="es-ES" sz="2400" b="1" dirty="0"/>
              <a:t>min. </a:t>
            </a:r>
            <a:r>
              <a:rPr lang="es-ES" sz="2400" dirty="0" err="1"/>
              <a:t>The</a:t>
            </a:r>
            <a:r>
              <a:rPr lang="es-ES" sz="2400" dirty="0"/>
              <a:t> </a:t>
            </a:r>
            <a:r>
              <a:rPr lang="es-ES" sz="2400" dirty="0" err="1"/>
              <a:t>minimum</a:t>
            </a:r>
            <a:r>
              <a:rPr lang="es-ES" sz="2400" dirty="0"/>
              <a:t> </a:t>
            </a:r>
            <a:r>
              <a:rPr lang="es-ES" sz="2400" dirty="0" err="1"/>
              <a:t>value</a:t>
            </a:r>
            <a:endParaRPr lang="es-ES" sz="2400" dirty="0"/>
          </a:p>
          <a:p>
            <a:r>
              <a:rPr lang="es-ES" sz="2400" b="1" dirty="0" err="1"/>
              <a:t>max</a:t>
            </a:r>
            <a:r>
              <a:rPr lang="es-ES" sz="2400" b="1" dirty="0"/>
              <a:t>. </a:t>
            </a:r>
            <a:r>
              <a:rPr lang="es-ES" sz="2400" dirty="0" err="1"/>
              <a:t>The</a:t>
            </a:r>
            <a:r>
              <a:rPr lang="es-ES" sz="2400" dirty="0"/>
              <a:t> </a:t>
            </a:r>
            <a:r>
              <a:rPr lang="es-ES" sz="2400" dirty="0" err="1"/>
              <a:t>maximum</a:t>
            </a:r>
            <a:r>
              <a:rPr lang="es-ES" sz="2400" dirty="0"/>
              <a:t> </a:t>
            </a:r>
            <a:r>
              <a:rPr lang="es-ES" sz="2400" dirty="0" err="1"/>
              <a:t>value</a:t>
            </a:r>
            <a:endParaRPr lang="es-ES" sz="2400" dirty="0"/>
          </a:p>
          <a:p>
            <a:r>
              <a:rPr lang="es-ES" sz="2400" b="1" dirty="0" err="1"/>
              <a:t>value</a:t>
            </a:r>
            <a:r>
              <a:rPr lang="es-ES" sz="2400" b="1" dirty="0"/>
              <a:t>. </a:t>
            </a:r>
            <a:r>
              <a:rPr lang="es-ES" sz="2400" dirty="0" err="1"/>
              <a:t>The</a:t>
            </a:r>
            <a:r>
              <a:rPr lang="es-ES" sz="2400" dirty="0"/>
              <a:t> </a:t>
            </a:r>
            <a:r>
              <a:rPr lang="es-ES" sz="2400" dirty="0" err="1"/>
              <a:t>initial</a:t>
            </a:r>
            <a:r>
              <a:rPr lang="es-ES" sz="2400" dirty="0"/>
              <a:t> </a:t>
            </a:r>
            <a:r>
              <a:rPr lang="es-ES" sz="2400" dirty="0" err="1"/>
              <a:t>value</a:t>
            </a:r>
            <a:r>
              <a:rPr lang="es-ES" sz="2400" dirty="0"/>
              <a:t> </a:t>
            </a:r>
            <a:r>
              <a:rPr lang="es-ES" sz="2400" dirty="0" err="1"/>
              <a:t>to</a:t>
            </a:r>
            <a:r>
              <a:rPr lang="es-ES" sz="2400" dirty="0"/>
              <a:t> </a:t>
            </a:r>
            <a:r>
              <a:rPr lang="es-ES" sz="2400" dirty="0" err="1"/>
              <a:t>display</a:t>
            </a:r>
            <a:r>
              <a:rPr lang="es-ES" sz="2400" dirty="0"/>
              <a:t> in </a:t>
            </a:r>
            <a:r>
              <a:rPr lang="es-ES" sz="2400" dirty="0" err="1"/>
              <a:t>the</a:t>
            </a:r>
            <a:r>
              <a:rPr lang="es-ES" sz="2400" dirty="0"/>
              <a:t> slider bar.</a:t>
            </a:r>
          </a:p>
        </p:txBody>
      </p:sp>
      <p:sp>
        <p:nvSpPr>
          <p:cNvPr id="16" name="Text Placeholder 15">
            <a:extLst>
              <a:ext uri="{FF2B5EF4-FFF2-40B4-BE49-F238E27FC236}">
                <a16:creationId xmlns:a16="http://schemas.microsoft.com/office/drawing/2014/main" id="{E71AD74F-55D8-7768-95ED-301B8FCC22BA}"/>
              </a:ext>
            </a:extLst>
          </p:cNvPr>
          <p:cNvSpPr>
            <a:spLocks noGrp="1"/>
          </p:cNvSpPr>
          <p:nvPr>
            <p:ph type="body" sz="quarter" idx="12"/>
          </p:nvPr>
        </p:nvSpPr>
        <p:spPr/>
        <p:txBody>
          <a:bodyPr/>
          <a:lstStyle/>
          <a:p>
            <a:endParaRPr lang="en-GB"/>
          </a:p>
        </p:txBody>
      </p:sp>
      <p:pic>
        <p:nvPicPr>
          <p:cNvPr id="7" name="Picture 6">
            <a:extLst>
              <a:ext uri="{FF2B5EF4-FFF2-40B4-BE49-F238E27FC236}">
                <a16:creationId xmlns:a16="http://schemas.microsoft.com/office/drawing/2014/main" id="{FD03060A-9804-D72D-3F27-59C5E4E49D10}"/>
              </a:ext>
            </a:extLst>
          </p:cNvPr>
          <p:cNvPicPr>
            <a:picLocks noChangeAspect="1"/>
          </p:cNvPicPr>
          <p:nvPr/>
        </p:nvPicPr>
        <p:blipFill rotWithShape="1">
          <a:blip r:embed="rId2"/>
          <a:srcRect l="776"/>
          <a:stretch/>
        </p:blipFill>
        <p:spPr>
          <a:xfrm>
            <a:off x="939800" y="1602943"/>
            <a:ext cx="5683451" cy="2709269"/>
          </a:xfrm>
          <a:prstGeom prst="rect">
            <a:avLst/>
          </a:prstGeom>
        </p:spPr>
      </p:pic>
      <p:sp>
        <p:nvSpPr>
          <p:cNvPr id="11" name="Rectangle 10">
            <a:extLst>
              <a:ext uri="{FF2B5EF4-FFF2-40B4-BE49-F238E27FC236}">
                <a16:creationId xmlns:a16="http://schemas.microsoft.com/office/drawing/2014/main" id="{AE2ED3AF-5BF0-D6C7-B5C2-389DCE132F66}"/>
              </a:ext>
            </a:extLst>
          </p:cNvPr>
          <p:cNvSpPr/>
          <p:nvPr/>
        </p:nvSpPr>
        <p:spPr>
          <a:xfrm>
            <a:off x="869310" y="3916231"/>
            <a:ext cx="2367116" cy="255639"/>
          </a:xfrm>
          <a:prstGeom prst="rect">
            <a:avLst/>
          </a:prstGeom>
          <a:no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3" name="Picture 12">
            <a:extLst>
              <a:ext uri="{FF2B5EF4-FFF2-40B4-BE49-F238E27FC236}">
                <a16:creationId xmlns:a16="http://schemas.microsoft.com/office/drawing/2014/main" id="{FDA8E9AB-84DC-6B3D-6B14-CE7376AD771E}"/>
              </a:ext>
            </a:extLst>
          </p:cNvPr>
          <p:cNvPicPr>
            <a:picLocks noChangeAspect="1"/>
          </p:cNvPicPr>
          <p:nvPr/>
        </p:nvPicPr>
        <p:blipFill>
          <a:blip r:embed="rId3"/>
          <a:stretch>
            <a:fillRect/>
          </a:stretch>
        </p:blipFill>
        <p:spPr>
          <a:xfrm>
            <a:off x="939800" y="4451739"/>
            <a:ext cx="4991763" cy="1368036"/>
          </a:xfrm>
          <a:prstGeom prst="rect">
            <a:avLst/>
          </a:prstGeom>
        </p:spPr>
      </p:pic>
    </p:spTree>
    <p:extLst>
      <p:ext uri="{BB962C8B-B14F-4D97-AF65-F5344CB8AC3E}">
        <p14:creationId xmlns:p14="http://schemas.microsoft.com/office/powerpoint/2010/main" val="1606695133"/>
      </p:ext>
    </p:extLst>
  </p:cSld>
  <p:clrMapOvr>
    <a:masterClrMapping/>
  </p:clrMapOvr>
  <p:timing>
    <p:tnLst>
      <p:par>
        <p:cTn id="1" dur="indefinite" restart="never" nodeType="tmRoot"/>
      </p:par>
    </p:tnLst>
  </p:timing>
</p:sld>
</file>

<file path=ppt/theme/theme1.xml><?xml version="1.0" encoding="utf-8"?>
<a:theme xmlns:a="http://schemas.openxmlformats.org/drawingml/2006/main" name="Tema de Office">
  <a:themeElements>
    <a:clrScheme name="COHESION">
      <a:dk1>
        <a:sysClr val="windowText" lastClr="000000"/>
      </a:dk1>
      <a:lt1>
        <a:sysClr val="window" lastClr="FFFFFF"/>
      </a:lt1>
      <a:dk2>
        <a:srgbClr val="056E9F"/>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Nikol">
      <a:majorFont>
        <a:latin typeface="Century Gothic"/>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PPT Informe de Mapeo - COHESION</Template>
  <TotalTime>448</TotalTime>
  <Words>693</Words>
  <Application>Microsoft Office PowerPoint</Application>
  <PresentationFormat>Panorámica</PresentationFormat>
  <Paragraphs>96</Paragraphs>
  <Slides>20</Slides>
  <Notes>0</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20</vt:i4>
      </vt:variant>
    </vt:vector>
  </HeadingPairs>
  <TitlesOfParts>
    <vt:vector size="25" baseType="lpstr">
      <vt:lpstr>Arial</vt:lpstr>
      <vt:lpstr>Calibri</vt:lpstr>
      <vt:lpstr>Century Gothic</vt:lpstr>
      <vt:lpstr>Segoe UI</vt:lpstr>
      <vt:lpstr>Tema de Office</vt:lpstr>
      <vt:lpstr>Shiny</vt:lpstr>
      <vt:lpstr>Shiny</vt:lpstr>
      <vt:lpstr>Examples Shiny Apps</vt:lpstr>
      <vt:lpstr>Interactive visualizations</vt:lpstr>
      <vt:lpstr>Interactive visualizations</vt:lpstr>
      <vt:lpstr>CORE ELEMENTS</vt:lpstr>
      <vt:lpstr>Empty App</vt:lpstr>
      <vt:lpstr>Inputs</vt:lpstr>
      <vt:lpstr>sliderInput</vt:lpstr>
      <vt:lpstr>Outputs.</vt:lpstr>
      <vt:lpstr>plotOutput</vt:lpstr>
      <vt:lpstr>Practice</vt:lpstr>
      <vt:lpstr>Shinydashboard</vt:lpstr>
      <vt:lpstr>Shinydashboard</vt:lpstr>
      <vt:lpstr>Shinydashboard</vt:lpstr>
      <vt:lpstr>Presentación de PowerPoint</vt:lpstr>
      <vt:lpstr>Presentación de PowerPoint</vt:lpstr>
      <vt:lpstr>Sibedar</vt:lpstr>
      <vt:lpstr>Sibedar</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Shiny</dc:title>
  <dc:creator>Nikol Consuelo Mayo Puchoc</dc:creator>
  <cp:lastModifiedBy>user</cp:lastModifiedBy>
  <cp:revision>17</cp:revision>
  <dcterms:created xsi:type="dcterms:W3CDTF">2023-11-25T13:43:57Z</dcterms:created>
  <dcterms:modified xsi:type="dcterms:W3CDTF">2023-12-16T18:45:02Z</dcterms:modified>
</cp:coreProperties>
</file>

<file path=docProps/thumbnail.jpeg>
</file>